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9"/>
  </p:notesMasterIdLst>
  <p:sldIdLst>
    <p:sldId id="256" r:id="rId5"/>
    <p:sldId id="2722" r:id="rId6"/>
    <p:sldId id="258" r:id="rId7"/>
    <p:sldId id="272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6925"/>
    <a:srgbClr val="F4B1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41EAE5-D73B-403F-8F42-F1110DA45443}" v="3" dt="2020-07-09T00:05:58.886"/>
    <p1510:client id="{B3FCA010-1A4C-4736-95BA-F249DADD51CE}" v="28" dt="2020-07-08T06:48:23.759"/>
    <p1510:client id="{D0BA9637-F3E4-4C64-939E-51C4FABD0AA8}" v="41" dt="2020-07-09T04:11:21.82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4844" autoAdjust="0"/>
    <p:restoredTop sz="94660"/>
  </p:normalViewPr>
  <p:slideViewPr>
    <p:cSldViewPr snapToGrid="0">
      <p:cViewPr>
        <p:scale>
          <a:sx n="92" d="100"/>
          <a:sy n="92" d="100"/>
        </p:scale>
        <p:origin x="744" y="56"/>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nny, Natasha" userId="34efd4a5-c4a0-413d-96b3-ad6fbcb5071a" providerId="ADAL" clId="{D0BA9637-F3E4-4C64-939E-51C4FABD0AA8}"/>
    <pc:docChg chg="custSel addSld delSld modSld">
      <pc:chgData name="Denny, Natasha" userId="34efd4a5-c4a0-413d-96b3-ad6fbcb5071a" providerId="ADAL" clId="{D0BA9637-F3E4-4C64-939E-51C4FABD0AA8}" dt="2020-07-09T04:12:22.383" v="1503" actId="14734"/>
      <pc:docMkLst>
        <pc:docMk/>
      </pc:docMkLst>
      <pc:sldChg chg="modSp mod">
        <pc:chgData name="Denny, Natasha" userId="34efd4a5-c4a0-413d-96b3-ad6fbcb5071a" providerId="ADAL" clId="{D0BA9637-F3E4-4C64-939E-51C4FABD0AA8}" dt="2020-07-09T02:16:38.980" v="25" actId="20577"/>
        <pc:sldMkLst>
          <pc:docMk/>
          <pc:sldMk cId="76914611" sldId="256"/>
        </pc:sldMkLst>
        <pc:spChg chg="mod">
          <ac:chgData name="Denny, Natasha" userId="34efd4a5-c4a0-413d-96b3-ad6fbcb5071a" providerId="ADAL" clId="{D0BA9637-F3E4-4C64-939E-51C4FABD0AA8}" dt="2020-07-09T02:16:38.980" v="25" actId="20577"/>
          <ac:spMkLst>
            <pc:docMk/>
            <pc:sldMk cId="76914611" sldId="256"/>
            <ac:spMk id="5" creationId="{A17F1A82-F380-4376-97A0-EF648C8B7EBB}"/>
          </ac:spMkLst>
        </pc:spChg>
      </pc:sldChg>
      <pc:sldChg chg="add">
        <pc:chgData name="Denny, Natasha" userId="34efd4a5-c4a0-413d-96b3-ad6fbcb5071a" providerId="ADAL" clId="{D0BA9637-F3E4-4C64-939E-51C4FABD0AA8}" dt="2020-07-09T02:17:45.398" v="50"/>
        <pc:sldMkLst>
          <pc:docMk/>
          <pc:sldMk cId="3646100242" sldId="258"/>
        </pc:sldMkLst>
      </pc:sldChg>
      <pc:sldChg chg="del">
        <pc:chgData name="Denny, Natasha" userId="34efd4a5-c4a0-413d-96b3-ad6fbcb5071a" providerId="ADAL" clId="{D0BA9637-F3E4-4C64-939E-51C4FABD0AA8}" dt="2020-07-09T02:20:40.082" v="98" actId="47"/>
        <pc:sldMkLst>
          <pc:docMk/>
          <pc:sldMk cId="1611775057" sldId="301"/>
        </pc:sldMkLst>
      </pc:sldChg>
      <pc:sldChg chg="del">
        <pc:chgData name="Denny, Natasha" userId="34efd4a5-c4a0-413d-96b3-ad6fbcb5071a" providerId="ADAL" clId="{D0BA9637-F3E4-4C64-939E-51C4FABD0AA8}" dt="2020-07-09T02:20:40.082" v="98" actId="47"/>
        <pc:sldMkLst>
          <pc:docMk/>
          <pc:sldMk cId="3737891046" sldId="2719"/>
        </pc:sldMkLst>
      </pc:sldChg>
      <pc:sldChg chg="del">
        <pc:chgData name="Denny, Natasha" userId="34efd4a5-c4a0-413d-96b3-ad6fbcb5071a" providerId="ADAL" clId="{D0BA9637-F3E4-4C64-939E-51C4FABD0AA8}" dt="2020-07-09T02:20:40.082" v="98" actId="47"/>
        <pc:sldMkLst>
          <pc:docMk/>
          <pc:sldMk cId="41619567" sldId="2721"/>
        </pc:sldMkLst>
      </pc:sldChg>
      <pc:sldChg chg="modSp mod">
        <pc:chgData name="Denny, Natasha" userId="34efd4a5-c4a0-413d-96b3-ad6fbcb5071a" providerId="ADAL" clId="{D0BA9637-F3E4-4C64-939E-51C4FABD0AA8}" dt="2020-07-09T02:39:39.819" v="284" actId="20577"/>
        <pc:sldMkLst>
          <pc:docMk/>
          <pc:sldMk cId="3905752613" sldId="2722"/>
        </pc:sldMkLst>
        <pc:spChg chg="mod">
          <ac:chgData name="Denny, Natasha" userId="34efd4a5-c4a0-413d-96b3-ad6fbcb5071a" providerId="ADAL" clId="{D0BA9637-F3E4-4C64-939E-51C4FABD0AA8}" dt="2020-07-09T02:39:39.819" v="284" actId="20577"/>
          <ac:spMkLst>
            <pc:docMk/>
            <pc:sldMk cId="3905752613" sldId="2722"/>
            <ac:spMk id="4" creationId="{BD49765D-81C4-4F02-9B53-686A0409A108}"/>
          </ac:spMkLst>
        </pc:spChg>
      </pc:sldChg>
      <pc:sldChg chg="addSp delSp modSp mod">
        <pc:chgData name="Denny, Natasha" userId="34efd4a5-c4a0-413d-96b3-ad6fbcb5071a" providerId="ADAL" clId="{D0BA9637-F3E4-4C64-939E-51C4FABD0AA8}" dt="2020-07-09T04:12:22.383" v="1503" actId="14734"/>
        <pc:sldMkLst>
          <pc:docMk/>
          <pc:sldMk cId="1931347402" sldId="2723"/>
        </pc:sldMkLst>
        <pc:spChg chg="del">
          <ac:chgData name="Denny, Natasha" userId="34efd4a5-c4a0-413d-96b3-ad6fbcb5071a" providerId="ADAL" clId="{D0BA9637-F3E4-4C64-939E-51C4FABD0AA8}" dt="2020-07-09T02:19:58.021" v="78" actId="478"/>
          <ac:spMkLst>
            <pc:docMk/>
            <pc:sldMk cId="1931347402" sldId="2723"/>
            <ac:spMk id="2" creationId="{7D9C06EF-8D23-43D7-A5D8-FCD8FB5A8821}"/>
          </ac:spMkLst>
        </pc:spChg>
        <pc:spChg chg="mod">
          <ac:chgData name="Denny, Natasha" userId="34efd4a5-c4a0-413d-96b3-ad6fbcb5071a" providerId="ADAL" clId="{D0BA9637-F3E4-4C64-939E-51C4FABD0AA8}" dt="2020-07-09T02:37:09.776" v="278" actId="14100"/>
          <ac:spMkLst>
            <pc:docMk/>
            <pc:sldMk cId="1931347402" sldId="2723"/>
            <ac:spMk id="3" creationId="{5FD3EEE8-47F7-4527-B06E-AB88FDDB7B4A}"/>
          </ac:spMkLst>
        </pc:spChg>
        <pc:graphicFrameChg chg="add del mod">
          <ac:chgData name="Denny, Natasha" userId="34efd4a5-c4a0-413d-96b3-ad6fbcb5071a" providerId="ADAL" clId="{D0BA9637-F3E4-4C64-939E-51C4FABD0AA8}" dt="2020-07-09T02:18:39.051" v="64" actId="478"/>
          <ac:graphicFrameMkLst>
            <pc:docMk/>
            <pc:sldMk cId="1931347402" sldId="2723"/>
            <ac:graphicFrameMk id="5" creationId="{AC3F10FF-4278-4FDC-9BF1-97348968F2DC}"/>
          </ac:graphicFrameMkLst>
        </pc:graphicFrameChg>
        <pc:graphicFrameChg chg="add mod modGraphic">
          <ac:chgData name="Denny, Natasha" userId="34efd4a5-c4a0-413d-96b3-ad6fbcb5071a" providerId="ADAL" clId="{D0BA9637-F3E4-4C64-939E-51C4FABD0AA8}" dt="2020-07-09T04:12:22.383" v="1503" actId="14734"/>
          <ac:graphicFrameMkLst>
            <pc:docMk/>
            <pc:sldMk cId="1931347402" sldId="2723"/>
            <ac:graphicFrameMk id="6" creationId="{C232A23B-A0C2-4677-821B-E7270C25F214}"/>
          </ac:graphicFrameMkLst>
        </pc:graphicFrameChg>
      </pc:sldChg>
      <pc:sldChg chg="del">
        <pc:chgData name="Denny, Natasha" userId="34efd4a5-c4a0-413d-96b3-ad6fbcb5071a" providerId="ADAL" clId="{D0BA9637-F3E4-4C64-939E-51C4FABD0AA8}" dt="2020-07-09T02:20:40.082" v="98" actId="47"/>
        <pc:sldMkLst>
          <pc:docMk/>
          <pc:sldMk cId="1757009510" sldId="2724"/>
        </pc:sldMkLst>
      </pc:sldChg>
    </pc:docChg>
  </pc:docChgLst>
</pc:chgInfo>
</file>

<file path=ppt/media/image1.jpeg>
</file>

<file path=ppt/media/image10.png>
</file>

<file path=ppt/media/image11.jpe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E18999-EC85-694F-BD4A-9203DC4D9B31}" type="datetimeFigureOut">
              <a:rPr lang="en-US" smtClean="0"/>
              <a:t>7/9/2020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252B08-9538-CD4A-A96A-4076DB7D602D}" type="slidenum">
              <a:rPr lang="en-US" smtClean="0"/>
              <a:t>‹#›</a:t>
            </a:fld>
            <a:endParaRPr lang="en-US"/>
          </a:p>
        </p:txBody>
      </p:sp>
    </p:spTree>
    <p:extLst>
      <p:ext uri="{BB962C8B-B14F-4D97-AF65-F5344CB8AC3E}">
        <p14:creationId xmlns:p14="http://schemas.microsoft.com/office/powerpoint/2010/main" val="2122884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812800" y="1338263"/>
            <a:ext cx="7645400" cy="2387600"/>
          </a:xfrm>
          <a:prstGeom prst="rect">
            <a:avLst/>
          </a:prstGeom>
        </p:spPr>
        <p:txBody>
          <a:bodyPr anchor="t">
            <a:noAutofit/>
          </a:bodyPr>
          <a:lstStyle>
            <a:lvl1pPr algn="l">
              <a:defRPr sz="7000" b="1">
                <a:solidFill>
                  <a:schemeClr val="bg1"/>
                </a:solidFill>
              </a:defRPr>
            </a:lvl1pPr>
          </a:lstStyle>
          <a:p>
            <a:r>
              <a:rPr lang="en-US"/>
              <a:t>Click to edit Master title style</a:t>
            </a:r>
          </a:p>
        </p:txBody>
      </p:sp>
    </p:spTree>
    <p:extLst>
      <p:ext uri="{BB962C8B-B14F-4D97-AF65-F5344CB8AC3E}">
        <p14:creationId xmlns:p14="http://schemas.microsoft.com/office/powerpoint/2010/main" val="467279208"/>
      </p:ext>
    </p:extLst>
  </p:cSld>
  <p:clrMapOvr>
    <a:masterClrMapping/>
  </p:clrMapOvr>
  <p:extLst>
    <p:ext uri="{DCECCB84-F9BA-43D5-87BE-67443E8EF086}">
      <p15:sldGuideLst xmlns:p15="http://schemas.microsoft.com/office/powerpoint/2012/main">
        <p15:guide id="1" orient="horz" pos="2160" userDrawn="1">
          <p15:clr>
            <a:srgbClr val="FBAE40"/>
          </p15:clr>
        </p15:guide>
        <p15:guide id="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Section Header">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760"/>
            <a:ext cx="12192000" cy="6858000"/>
          </a:xfrm>
          <a:prstGeom prst="rect">
            <a:avLst/>
          </a:prstGeom>
        </p:spPr>
      </p:pic>
      <p:sp>
        <p:nvSpPr>
          <p:cNvPr id="4" name="Title 7"/>
          <p:cNvSpPr txBox="1">
            <a:spLocks/>
          </p:cNvSpPr>
          <p:nvPr userDrawn="1"/>
        </p:nvSpPr>
        <p:spPr>
          <a:xfrm>
            <a:off x="1193926" y="1921671"/>
            <a:ext cx="9298026" cy="662782"/>
          </a:xfrm>
          <a:prstGeom prst="rect">
            <a:avLst/>
          </a:prstGeom>
        </p:spPr>
        <p:txBody>
          <a:bodyPr/>
          <a:lstStyle>
            <a:lvl1pPr algn="l" defTabSz="914400" rtl="0" eaLnBrk="1" latinLnBrk="0" hangingPunct="1">
              <a:lnSpc>
                <a:spcPct val="90000"/>
              </a:lnSpc>
              <a:spcBef>
                <a:spcPct val="0"/>
              </a:spcBef>
              <a:buNone/>
              <a:defRPr sz="3200" b="1" kern="1200">
                <a:solidFill>
                  <a:schemeClr val="bg1"/>
                </a:solidFill>
                <a:latin typeface="+mj-lt"/>
                <a:ea typeface="+mj-ea"/>
                <a:cs typeface="+mj-cs"/>
              </a:defRPr>
            </a:lvl1pPr>
          </a:lstStyle>
          <a:p>
            <a:r>
              <a:rPr lang="en-US" sz="4000"/>
              <a:t>Click to edit Master title style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Section Header">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990"/>
            <a:ext cx="12192001" cy="1987549"/>
          </a:xfrm>
          <a:prstGeom prst="rect">
            <a:avLst/>
          </a:prstGeom>
        </p:spPr>
      </p:pic>
      <p:sp>
        <p:nvSpPr>
          <p:cNvPr id="7" name="Title 1"/>
          <p:cNvSpPr>
            <a:spLocks noGrp="1"/>
          </p:cNvSpPr>
          <p:nvPr>
            <p:ph type="title"/>
          </p:nvPr>
        </p:nvSpPr>
        <p:spPr>
          <a:xfrm>
            <a:off x="404648" y="368405"/>
            <a:ext cx="11243650" cy="549275"/>
          </a:xfrm>
          <a:prstGeom prst="rect">
            <a:avLst/>
          </a:prstGeom>
        </p:spPr>
        <p:txBody>
          <a:bodyPr anchor="t">
            <a:normAutofit/>
          </a:bodyPr>
          <a:lstStyle>
            <a:lvl1pPr>
              <a:defRPr sz="2800" b="1">
                <a:solidFill>
                  <a:srgbClr val="F06925"/>
                </a:solidFill>
              </a:defRPr>
            </a:lvl1pPr>
          </a:lstStyle>
          <a:p>
            <a:r>
              <a:rPr lang="en-US"/>
              <a:t>Click to edit Master title style</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Section Header">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rgbClr val="F069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1EE0728-F342-4FAA-9C76-891B18667E55}"/>
              </a:ext>
            </a:extLst>
          </p:cNvPr>
          <p:cNvSpPr/>
          <p:nvPr userDrawn="1"/>
        </p:nvSpPr>
        <p:spPr>
          <a:xfrm>
            <a:off x="1311621" y="1149790"/>
            <a:ext cx="426644"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7"/>
          <p:cNvSpPr>
            <a:spLocks noGrp="1"/>
          </p:cNvSpPr>
          <p:nvPr>
            <p:ph type="title"/>
          </p:nvPr>
        </p:nvSpPr>
        <p:spPr>
          <a:xfrm>
            <a:off x="1193926" y="487009"/>
            <a:ext cx="9298026" cy="662782"/>
          </a:xfrm>
          <a:prstGeom prst="rect">
            <a:avLst/>
          </a:prstGeom>
        </p:spPr>
        <p:txBody>
          <a:bodyPr/>
          <a:lstStyle>
            <a:lvl1pPr>
              <a:defRPr sz="3200" b="1">
                <a:solidFill>
                  <a:schemeClr val="bg1"/>
                </a:solidFill>
              </a:defRPr>
            </a:lvl1pPr>
          </a:lstStyle>
          <a:p>
            <a:r>
              <a:rPr lang="en-US"/>
              <a:t>Click to edit Master title style</a:t>
            </a:r>
          </a:p>
        </p:txBody>
      </p:sp>
      <p:sp>
        <p:nvSpPr>
          <p:cNvPr id="17" name="Text Placeholder 15"/>
          <p:cNvSpPr>
            <a:spLocks noGrp="1"/>
          </p:cNvSpPr>
          <p:nvPr>
            <p:ph type="body" sz="quarter" idx="10"/>
          </p:nvPr>
        </p:nvSpPr>
        <p:spPr>
          <a:xfrm>
            <a:off x="1193927" y="1828310"/>
            <a:ext cx="9297862" cy="2790825"/>
          </a:xfrm>
          <a:prstGeom prst="rect">
            <a:avLst/>
          </a:prstGeom>
        </p:spPr>
        <p:txBody>
          <a:bodyPr/>
          <a:lstStyle>
            <a:lvl1pPr marL="0" indent="0">
              <a:buNone/>
              <a:defRPr sz="6000"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Edit Master text styles</a:t>
            </a:r>
          </a:p>
        </p:txBody>
      </p:sp>
      <p:sp>
        <p:nvSpPr>
          <p:cNvPr id="19" name="Text Placeholder 18"/>
          <p:cNvSpPr>
            <a:spLocks noGrp="1"/>
          </p:cNvSpPr>
          <p:nvPr>
            <p:ph type="body" sz="quarter" idx="11"/>
          </p:nvPr>
        </p:nvSpPr>
        <p:spPr>
          <a:xfrm>
            <a:off x="1193800" y="5108116"/>
            <a:ext cx="5262563" cy="347543"/>
          </a:xfrm>
          <a:prstGeom prst="rect">
            <a:avLst/>
          </a:prstGeom>
        </p:spPr>
        <p:txBody>
          <a:bodyPr/>
          <a:lstStyle>
            <a:lvl1pPr marL="0" indent="0">
              <a:buNone/>
              <a:defRPr sz="1600">
                <a:solidFill>
                  <a:schemeClr val="bg1"/>
                </a:solidFill>
              </a:defRPr>
            </a:lvl1pPr>
            <a:lvl2pPr>
              <a:defRPr sz="16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stStyle>
          <a:p>
            <a:pPr lvl="0"/>
            <a:r>
              <a:rPr lang="en-US"/>
              <a:t>Edit Master text styles</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Section Header">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1EE0728-F342-4FAA-9C76-891B18667E55}"/>
              </a:ext>
            </a:extLst>
          </p:cNvPr>
          <p:cNvSpPr/>
          <p:nvPr userDrawn="1"/>
        </p:nvSpPr>
        <p:spPr>
          <a:xfrm>
            <a:off x="1311621" y="1149790"/>
            <a:ext cx="426644"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7"/>
          <p:cNvSpPr>
            <a:spLocks noGrp="1"/>
          </p:cNvSpPr>
          <p:nvPr>
            <p:ph type="title"/>
          </p:nvPr>
        </p:nvSpPr>
        <p:spPr>
          <a:xfrm>
            <a:off x="1193926" y="487009"/>
            <a:ext cx="9298026" cy="662782"/>
          </a:xfrm>
          <a:prstGeom prst="rect">
            <a:avLst/>
          </a:prstGeom>
        </p:spPr>
        <p:txBody>
          <a:bodyPr/>
          <a:lstStyle>
            <a:lvl1pPr>
              <a:defRPr sz="3200" b="1">
                <a:solidFill>
                  <a:schemeClr val="bg1"/>
                </a:solidFill>
              </a:defRPr>
            </a:lvl1pPr>
          </a:lstStyle>
          <a:p>
            <a:r>
              <a:rPr lang="en-US"/>
              <a:t>Click to edit Master title style</a:t>
            </a:r>
          </a:p>
        </p:txBody>
      </p:sp>
      <p:sp>
        <p:nvSpPr>
          <p:cNvPr id="14" name="Text Placeholder 15"/>
          <p:cNvSpPr>
            <a:spLocks noGrp="1"/>
          </p:cNvSpPr>
          <p:nvPr>
            <p:ph type="body" sz="quarter" idx="10"/>
          </p:nvPr>
        </p:nvSpPr>
        <p:spPr>
          <a:xfrm>
            <a:off x="1193927" y="1828310"/>
            <a:ext cx="9297862" cy="2790825"/>
          </a:xfrm>
          <a:prstGeom prst="rect">
            <a:avLst/>
          </a:prstGeom>
        </p:spPr>
        <p:txBody>
          <a:bodyPr/>
          <a:lstStyle>
            <a:lvl1pPr marL="0" indent="0">
              <a:buNone/>
              <a:defRPr sz="6000" b="1">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Edit Master text styles</a:t>
            </a:r>
          </a:p>
        </p:txBody>
      </p:sp>
      <p:sp>
        <p:nvSpPr>
          <p:cNvPr id="15" name="Text Placeholder 18"/>
          <p:cNvSpPr>
            <a:spLocks noGrp="1"/>
          </p:cNvSpPr>
          <p:nvPr>
            <p:ph type="body" sz="quarter" idx="11"/>
          </p:nvPr>
        </p:nvSpPr>
        <p:spPr>
          <a:xfrm>
            <a:off x="1193800" y="5108116"/>
            <a:ext cx="5262563" cy="347543"/>
          </a:xfrm>
          <a:prstGeom prst="rect">
            <a:avLst/>
          </a:prstGeom>
        </p:spPr>
        <p:txBody>
          <a:bodyPr/>
          <a:lstStyle>
            <a:lvl1pPr marL="0" indent="0">
              <a:buNone/>
              <a:defRPr sz="1600">
                <a:solidFill>
                  <a:schemeClr val="bg1"/>
                </a:solidFill>
              </a:defRPr>
            </a:lvl1pPr>
            <a:lvl2pPr>
              <a:defRPr sz="16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stStyle>
          <a:p>
            <a:pPr lvl="0"/>
            <a:r>
              <a:rPr lang="en-US"/>
              <a:t>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782934"/>
            <a:ext cx="12192000" cy="2069041"/>
          </a:xfrm>
          <a:prstGeom prst="rect">
            <a:avLst/>
          </a:prstGeom>
        </p:spPr>
      </p:pic>
      <p:sp>
        <p:nvSpPr>
          <p:cNvPr id="11" name="Slide Number Placeholder 5"/>
          <p:cNvSpPr>
            <a:spLocks noGrp="1"/>
          </p:cNvSpPr>
          <p:nvPr>
            <p:ph type="sldNum" sz="quarter" idx="4"/>
          </p:nvPr>
        </p:nvSpPr>
        <p:spPr>
          <a:xfrm>
            <a:off x="607337" y="6486850"/>
            <a:ext cx="2743200" cy="365125"/>
          </a:xfrm>
          <a:prstGeom prst="rect">
            <a:avLst/>
          </a:prstGeom>
        </p:spPr>
        <p:txBody>
          <a:bodyPr/>
          <a:lstStyle>
            <a:lvl1pPr algn="l">
              <a:defRPr sz="1050">
                <a:solidFill>
                  <a:schemeClr val="tx1">
                    <a:lumMod val="65000"/>
                    <a:lumOff val="35000"/>
                  </a:schemeClr>
                </a:solidFill>
              </a:defRPr>
            </a:lvl1pPr>
          </a:lstStyle>
          <a:p>
            <a:r>
              <a:rPr lang="en-US"/>
              <a:t>Alinta Energy </a:t>
            </a:r>
            <a:r>
              <a:rPr lang="mr-IN"/>
              <a:t>–</a:t>
            </a:r>
            <a:r>
              <a:rPr lang="en-US"/>
              <a:t> Powerpoint Title </a:t>
            </a:r>
            <a:r>
              <a:rPr lang="mr-IN"/>
              <a:t>–</a:t>
            </a:r>
            <a:r>
              <a:rPr lang="en-US"/>
              <a:t> </a:t>
            </a:r>
            <a:fld id="{A2367E52-BA76-9649-B6BF-415DE526BEDF}" type="slidenum">
              <a:rPr lang="en-US" smtClean="0"/>
              <a:pPr/>
              <a:t>‹#›</a:t>
            </a:fld>
            <a:endParaRPr lang="en-US"/>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613696" y="5667890"/>
            <a:ext cx="1060669" cy="989958"/>
          </a:xfrm>
          <a:prstGeom prst="rect">
            <a:avLst/>
          </a:prstGeom>
        </p:spPr>
      </p:pic>
      <p:sp>
        <p:nvSpPr>
          <p:cNvPr id="12" name="Title 11"/>
          <p:cNvSpPr>
            <a:spLocks noGrp="1"/>
          </p:cNvSpPr>
          <p:nvPr>
            <p:ph type="title"/>
          </p:nvPr>
        </p:nvSpPr>
        <p:spPr/>
        <p:txBody>
          <a:bodyPr/>
          <a:lstStyle/>
          <a:p>
            <a:r>
              <a:rPr lang="en-US"/>
              <a:t>Click to edit Master title style</a:t>
            </a:r>
          </a:p>
        </p:txBody>
      </p:sp>
      <p:sp>
        <p:nvSpPr>
          <p:cNvPr id="6" name="Text Placeholder 2"/>
          <p:cNvSpPr>
            <a:spLocks noGrp="1"/>
          </p:cNvSpPr>
          <p:nvPr>
            <p:ph type="body" sz="quarter" idx="10"/>
          </p:nvPr>
        </p:nvSpPr>
        <p:spPr>
          <a:xfrm>
            <a:off x="381000" y="1268413"/>
            <a:ext cx="10515600" cy="4321175"/>
          </a:xfrm>
        </p:spPr>
        <p:txBody>
          <a:bodyPr/>
          <a:lstStyle>
            <a:lvl1pPr>
              <a:defRPr sz="2000"/>
            </a:lvl1pPr>
            <a:lvl2pPr>
              <a:defRPr sz="1800"/>
            </a:lvl2pPr>
            <a:lvl3pPr>
              <a:defRPr sz="1600"/>
            </a:lvl3pPr>
            <a:lvl4pPr>
              <a:defRPr sz="14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extLst>
    <p:ext uri="{DCECCB84-F9BA-43D5-87BE-67443E8EF086}">
      <p15:sldGuideLst xmlns:p15="http://schemas.microsoft.com/office/powerpoint/2012/main">
        <p15:guide id="1" orient="horz" pos="2160">
          <p15:clr>
            <a:srgbClr val="FBAE40"/>
          </p15:clr>
        </p15:guide>
        <p15:guide id="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782934"/>
            <a:ext cx="12192000" cy="2069041"/>
          </a:xfrm>
          <a:prstGeom prst="rect">
            <a:avLst/>
          </a:prstGeom>
        </p:spPr>
      </p:pic>
      <p:sp>
        <p:nvSpPr>
          <p:cNvPr id="11" name="Slide Number Placeholder 5"/>
          <p:cNvSpPr>
            <a:spLocks noGrp="1"/>
          </p:cNvSpPr>
          <p:nvPr>
            <p:ph type="sldNum" sz="quarter" idx="4"/>
          </p:nvPr>
        </p:nvSpPr>
        <p:spPr>
          <a:xfrm>
            <a:off x="607337" y="6486850"/>
            <a:ext cx="2743200" cy="365125"/>
          </a:xfrm>
          <a:prstGeom prst="rect">
            <a:avLst/>
          </a:prstGeom>
        </p:spPr>
        <p:txBody>
          <a:bodyPr/>
          <a:lstStyle>
            <a:lvl1pPr algn="l">
              <a:defRPr sz="1050">
                <a:solidFill>
                  <a:schemeClr val="tx1">
                    <a:lumMod val="65000"/>
                    <a:lumOff val="35000"/>
                  </a:schemeClr>
                </a:solidFill>
              </a:defRPr>
            </a:lvl1pPr>
          </a:lstStyle>
          <a:p>
            <a:r>
              <a:rPr lang="en-US"/>
              <a:t>Alinta Energy </a:t>
            </a:r>
            <a:r>
              <a:rPr lang="mr-IN"/>
              <a:t>–</a:t>
            </a:r>
            <a:r>
              <a:rPr lang="en-US"/>
              <a:t> Powerpoint Title </a:t>
            </a:r>
            <a:r>
              <a:rPr lang="mr-IN"/>
              <a:t>–</a:t>
            </a:r>
            <a:r>
              <a:rPr lang="en-US"/>
              <a:t> </a:t>
            </a:r>
            <a:fld id="{A2367E52-BA76-9649-B6BF-415DE526BEDF}" type="slidenum">
              <a:rPr lang="en-US" smtClean="0"/>
              <a:pPr/>
              <a:t>‹#›</a:t>
            </a:fld>
            <a:endParaRPr lang="en-US"/>
          </a:p>
        </p:txBody>
      </p:sp>
      <p:sp>
        <p:nvSpPr>
          <p:cNvPr id="12" name="Title 11"/>
          <p:cNvSpPr>
            <a:spLocks noGrp="1"/>
          </p:cNvSpPr>
          <p:nvPr>
            <p:ph type="title"/>
          </p:nvPr>
        </p:nvSpPr>
        <p:spPr/>
        <p:txBody>
          <a:bodyPr/>
          <a:lstStyle/>
          <a:p>
            <a:r>
              <a:rPr lang="en-US"/>
              <a:t>Click to edit Master title style</a:t>
            </a:r>
          </a:p>
        </p:txBody>
      </p:sp>
      <p:sp>
        <p:nvSpPr>
          <p:cNvPr id="6" name="Text Placeholder 2"/>
          <p:cNvSpPr>
            <a:spLocks noGrp="1"/>
          </p:cNvSpPr>
          <p:nvPr>
            <p:ph type="body" sz="quarter" idx="10"/>
          </p:nvPr>
        </p:nvSpPr>
        <p:spPr>
          <a:xfrm>
            <a:off x="381000" y="1268413"/>
            <a:ext cx="10515600" cy="4321175"/>
          </a:xfrm>
        </p:spPr>
        <p:txBody>
          <a:bodyPr/>
          <a:lstStyle>
            <a:lvl1pPr>
              <a:defRPr sz="2000"/>
            </a:lvl1pPr>
            <a:lvl2pPr>
              <a:defRPr sz="1800"/>
            </a:lvl2pPr>
            <a:lvl3pPr>
              <a:defRPr sz="1600"/>
            </a:lvl3pPr>
            <a:lvl4pPr>
              <a:defRPr sz="14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extLst>
    <p:ext uri="{DCECCB84-F9BA-43D5-87BE-67443E8EF086}">
      <p15:sldGuideLst xmlns:p15="http://schemas.microsoft.com/office/powerpoint/2012/main">
        <p15:guide id="1" orient="horz" pos="2160">
          <p15:clr>
            <a:srgbClr val="FBAE40"/>
          </p15:clr>
        </p15:guide>
        <p15:guide id="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Section Header">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9873"/>
            <a:ext cx="12192000" cy="6858000"/>
          </a:xfrm>
          <a:prstGeom prst="rect">
            <a:avLst/>
          </a:prstGeom>
        </p:spPr>
      </p:pic>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9873"/>
            <a:ext cx="12192001" cy="1987549"/>
          </a:xfrm>
          <a:prstGeom prst="rect">
            <a:avLst/>
          </a:prstGeom>
        </p:spPr>
      </p:pic>
      <p:sp>
        <p:nvSpPr>
          <p:cNvPr id="8" name="Title 1"/>
          <p:cNvSpPr>
            <a:spLocks noGrp="1"/>
          </p:cNvSpPr>
          <p:nvPr>
            <p:ph type="title"/>
          </p:nvPr>
        </p:nvSpPr>
        <p:spPr>
          <a:xfrm>
            <a:off x="404648" y="368405"/>
            <a:ext cx="11243650" cy="549275"/>
          </a:xfrm>
          <a:prstGeom prst="rect">
            <a:avLst/>
          </a:prstGeom>
        </p:spPr>
        <p:txBody>
          <a:bodyPr anchor="t">
            <a:normAutofit/>
          </a:bodyPr>
          <a:lstStyle>
            <a:lvl1pPr>
              <a:defRPr sz="2800" b="1">
                <a:solidFill>
                  <a:srgbClr val="F06925"/>
                </a:solidFill>
              </a:defRPr>
            </a:lvl1pPr>
          </a:lstStyle>
          <a:p>
            <a:r>
              <a:rPr lang="en-US"/>
              <a:t>Click to edit Master 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1_Section Header">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19"/>
            <a:ext cx="12192000" cy="685800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819"/>
            <a:ext cx="12192001" cy="1987549"/>
          </a:xfrm>
          <a:prstGeom prst="rect">
            <a:avLst/>
          </a:prstGeom>
        </p:spPr>
      </p:pic>
      <p:sp>
        <p:nvSpPr>
          <p:cNvPr id="8" name="Title 1"/>
          <p:cNvSpPr>
            <a:spLocks noGrp="1"/>
          </p:cNvSpPr>
          <p:nvPr>
            <p:ph type="title"/>
          </p:nvPr>
        </p:nvSpPr>
        <p:spPr>
          <a:xfrm>
            <a:off x="404648" y="368405"/>
            <a:ext cx="11243650" cy="549275"/>
          </a:xfrm>
          <a:prstGeom prst="rect">
            <a:avLst/>
          </a:prstGeom>
        </p:spPr>
        <p:txBody>
          <a:bodyPr anchor="t">
            <a:normAutofit/>
          </a:bodyPr>
          <a:lstStyle>
            <a:lvl1pPr>
              <a:defRPr sz="2800" b="1">
                <a:solidFill>
                  <a:srgbClr val="F06925"/>
                </a:solidFill>
              </a:defRPr>
            </a:lvl1p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4_Section Header">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1990"/>
            <a:ext cx="12192001" cy="1987549"/>
          </a:xfrm>
          <a:prstGeom prst="rect">
            <a:avLst/>
          </a:prstGeom>
        </p:spPr>
      </p:pic>
      <p:sp>
        <p:nvSpPr>
          <p:cNvPr id="8" name="Title 1"/>
          <p:cNvSpPr>
            <a:spLocks noGrp="1"/>
          </p:cNvSpPr>
          <p:nvPr>
            <p:ph type="title"/>
          </p:nvPr>
        </p:nvSpPr>
        <p:spPr>
          <a:xfrm>
            <a:off x="404648" y="368405"/>
            <a:ext cx="11243650" cy="549275"/>
          </a:xfrm>
          <a:prstGeom prst="rect">
            <a:avLst/>
          </a:prstGeom>
        </p:spPr>
        <p:txBody>
          <a:bodyPr anchor="t">
            <a:normAutofit/>
          </a:bodyPr>
          <a:lstStyle>
            <a:lvl1pPr>
              <a:defRPr sz="2800" b="1">
                <a:solidFill>
                  <a:srgbClr val="F06925"/>
                </a:solidFill>
              </a:defRPr>
            </a:lvl1p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6_Section Header">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19"/>
            <a:ext cx="12192000" cy="6858000"/>
          </a:xfrm>
          <a:prstGeom prst="rect">
            <a:avLst/>
          </a:prstGeom>
        </p:spPr>
      </p:pic>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9873"/>
            <a:ext cx="12192001" cy="1987549"/>
          </a:xfrm>
          <a:prstGeom prst="rect">
            <a:avLst/>
          </a:prstGeom>
        </p:spPr>
      </p:pic>
      <p:sp>
        <p:nvSpPr>
          <p:cNvPr id="8" name="Title 1"/>
          <p:cNvSpPr>
            <a:spLocks noGrp="1"/>
          </p:cNvSpPr>
          <p:nvPr>
            <p:ph type="title"/>
          </p:nvPr>
        </p:nvSpPr>
        <p:spPr>
          <a:xfrm>
            <a:off x="404648" y="368405"/>
            <a:ext cx="11243650" cy="549275"/>
          </a:xfrm>
          <a:prstGeom prst="rect">
            <a:avLst/>
          </a:prstGeom>
        </p:spPr>
        <p:txBody>
          <a:bodyPr anchor="t">
            <a:normAutofit/>
          </a:bodyPr>
          <a:lstStyle>
            <a:lvl1pPr>
              <a:defRPr sz="2800" b="1">
                <a:solidFill>
                  <a:srgbClr val="F06925"/>
                </a:solidFill>
              </a:defRPr>
            </a:lvl1pPr>
          </a:lstStyle>
          <a:p>
            <a:r>
              <a:rPr lang="en-US"/>
              <a:t>Click to edit Master title style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2_Section Header">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0"/>
            <a:ext cx="12192001" cy="1987549"/>
          </a:xfrm>
          <a:prstGeom prst="rect">
            <a:avLst/>
          </a:prstGeom>
        </p:spPr>
      </p:pic>
      <p:sp>
        <p:nvSpPr>
          <p:cNvPr id="8" name="Title 1"/>
          <p:cNvSpPr>
            <a:spLocks noGrp="1"/>
          </p:cNvSpPr>
          <p:nvPr>
            <p:ph type="title"/>
          </p:nvPr>
        </p:nvSpPr>
        <p:spPr>
          <a:xfrm>
            <a:off x="404648" y="368405"/>
            <a:ext cx="11243650" cy="549275"/>
          </a:xfrm>
          <a:prstGeom prst="rect">
            <a:avLst/>
          </a:prstGeom>
        </p:spPr>
        <p:txBody>
          <a:bodyPr anchor="t">
            <a:normAutofit/>
          </a:bodyPr>
          <a:lstStyle>
            <a:lvl1pPr>
              <a:defRPr sz="2800" b="1">
                <a:solidFill>
                  <a:srgbClr val="F06925"/>
                </a:solidFill>
              </a:defRPr>
            </a:lvl1pPr>
          </a:lstStyle>
          <a:p>
            <a:r>
              <a:rPr lang="en-US"/>
              <a:t>Click to edit Master title style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5_Section Header">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 y="1990"/>
            <a:ext cx="12192001" cy="1987549"/>
          </a:xfrm>
          <a:prstGeom prst="rect">
            <a:avLst/>
          </a:prstGeom>
        </p:spPr>
      </p:pic>
      <p:sp>
        <p:nvSpPr>
          <p:cNvPr id="7" name="Title 1"/>
          <p:cNvSpPr>
            <a:spLocks noGrp="1"/>
          </p:cNvSpPr>
          <p:nvPr>
            <p:ph type="title"/>
          </p:nvPr>
        </p:nvSpPr>
        <p:spPr>
          <a:xfrm>
            <a:off x="404648" y="368405"/>
            <a:ext cx="11243650" cy="549275"/>
          </a:xfrm>
          <a:prstGeom prst="rect">
            <a:avLst/>
          </a:prstGeom>
        </p:spPr>
        <p:txBody>
          <a:bodyPr anchor="t">
            <a:normAutofit/>
          </a:bodyPr>
          <a:lstStyle>
            <a:lvl1pPr>
              <a:defRPr sz="2800" b="1">
                <a:solidFill>
                  <a:srgbClr val="F06925"/>
                </a:solidFill>
              </a:defRPr>
            </a:lvl1pPr>
          </a:lstStyle>
          <a:p>
            <a:r>
              <a:rPr lang="en-US"/>
              <a:t>Click to edit Master title style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Text Placeholder 6"/>
          <p:cNvSpPr>
            <a:spLocks noGrp="1"/>
          </p:cNvSpPr>
          <p:nvPr>
            <p:ph type="body" idx="1"/>
          </p:nvPr>
        </p:nvSpPr>
        <p:spPr>
          <a:xfrm>
            <a:off x="381000" y="129464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Placeholder 10"/>
          <p:cNvSpPr>
            <a:spLocks noGrp="1"/>
          </p:cNvSpPr>
          <p:nvPr>
            <p:ph type="title"/>
          </p:nvPr>
        </p:nvSpPr>
        <p:spPr>
          <a:xfrm>
            <a:off x="381000" y="491659"/>
            <a:ext cx="10515600" cy="554108"/>
          </a:xfrm>
          <a:prstGeom prst="rect">
            <a:avLst/>
          </a:prstGeom>
        </p:spPr>
        <p:txBody>
          <a:bodyPr vert="horz" lIns="91440" tIns="45720" rIns="91440" bIns="45720" rtlCol="0" anchor="t">
            <a:normAutofit/>
          </a:bodyPr>
          <a:lstStyle/>
          <a:p>
            <a:r>
              <a:rPr lang="en-US"/>
              <a:t>Click to edit Master title style</a:t>
            </a:r>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77" r:id="rId2"/>
    <p:sldLayoutId id="2147483682" r:id="rId3"/>
    <p:sldLayoutId id="2147483665" r:id="rId4"/>
    <p:sldLayoutId id="2147483678" r:id="rId5"/>
    <p:sldLayoutId id="2147483680" r:id="rId6"/>
    <p:sldLayoutId id="2147483681" r:id="rId7"/>
    <p:sldLayoutId id="2147483671" r:id="rId8"/>
    <p:sldLayoutId id="2147483674" r:id="rId9"/>
    <p:sldLayoutId id="2147483669" r:id="rId10"/>
    <p:sldLayoutId id="2147483666" r:id="rId11"/>
    <p:sldLayoutId id="2147483667" r:id="rId12"/>
    <p:sldLayoutId id="2147483668" r:id="rId13"/>
  </p:sldLayoutIdLst>
  <p:hf hdr="0" ftr="0" dt="0"/>
  <p:txStyles>
    <p:titleStyle>
      <a:lvl1pPr algn="l" defTabSz="914400" rtl="0" eaLnBrk="1" latinLnBrk="0" hangingPunct="1">
        <a:lnSpc>
          <a:spcPct val="90000"/>
        </a:lnSpc>
        <a:spcBef>
          <a:spcPct val="0"/>
        </a:spcBef>
        <a:buNone/>
        <a:defRPr sz="2800" b="1" kern="1200">
          <a:solidFill>
            <a:srgbClr val="F06925"/>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000" kern="1200">
          <a:solidFill>
            <a:schemeClr val="bg2">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1800" kern="1200">
          <a:solidFill>
            <a:schemeClr val="bg2">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1600" kern="1200">
          <a:solidFill>
            <a:schemeClr val="bg2">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400" kern="1200">
          <a:solidFill>
            <a:schemeClr val="bg2">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200" kern="1200">
          <a:solidFill>
            <a:schemeClr val="bg2">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svg"/><Relationship Id="rId5" Type="http://schemas.openxmlformats.org/officeDocument/2006/relationships/image" Target="../media/image15.sv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17F1A82-F380-4376-97A0-EF648C8B7EBB}"/>
              </a:ext>
            </a:extLst>
          </p:cNvPr>
          <p:cNvSpPr>
            <a:spLocks noGrp="1"/>
          </p:cNvSpPr>
          <p:nvPr>
            <p:ph type="ctrTitle"/>
          </p:nvPr>
        </p:nvSpPr>
        <p:spPr>
          <a:xfrm>
            <a:off x="812800" y="1938899"/>
            <a:ext cx="7645400" cy="2387600"/>
          </a:xfrm>
        </p:spPr>
        <p:txBody>
          <a:bodyPr/>
          <a:lstStyle/>
          <a:p>
            <a:r>
              <a:rPr lang="en-US" sz="4800" dirty="0">
                <a:latin typeface="Century Gothic"/>
              </a:rPr>
              <a:t>Alinta Sales Tool</a:t>
            </a:r>
            <a:br>
              <a:rPr lang="en-US" sz="4800" dirty="0">
                <a:latin typeface="Century Gothic"/>
              </a:rPr>
            </a:br>
            <a:r>
              <a:rPr lang="en-US" sz="4800" dirty="0">
                <a:latin typeface="Century Gothic"/>
              </a:rPr>
              <a:t>User Roles workshop</a:t>
            </a:r>
            <a:endParaRPr lang="en-US" dirty="0"/>
          </a:p>
        </p:txBody>
      </p:sp>
    </p:spTree>
    <p:extLst>
      <p:ext uri="{BB962C8B-B14F-4D97-AF65-F5344CB8AC3E}">
        <p14:creationId xmlns:p14="http://schemas.microsoft.com/office/powerpoint/2010/main" val="769146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0C57D0-14EA-4D3C-8471-1690AA9A354E}"/>
              </a:ext>
            </a:extLst>
          </p:cNvPr>
          <p:cNvSpPr>
            <a:spLocks noGrp="1"/>
          </p:cNvSpPr>
          <p:nvPr>
            <p:ph type="sldNum" sz="quarter" idx="4"/>
          </p:nvPr>
        </p:nvSpPr>
        <p:spPr/>
        <p:txBody>
          <a:bodyPr/>
          <a:lstStyle/>
          <a:p>
            <a:r>
              <a:rPr lang="en-US"/>
              <a:t>Alinta Energy </a:t>
            </a:r>
            <a:r>
              <a:rPr lang="mr-IN"/>
              <a:t>–</a:t>
            </a:r>
            <a:r>
              <a:rPr lang="en-US"/>
              <a:t> Powerpoint Title </a:t>
            </a:r>
            <a:r>
              <a:rPr lang="mr-IN"/>
              <a:t>–</a:t>
            </a:r>
            <a:r>
              <a:rPr lang="en-US"/>
              <a:t> </a:t>
            </a:r>
            <a:fld id="{A2367E52-BA76-9649-B6BF-415DE526BEDF}" type="slidenum">
              <a:rPr lang="en-US" smtClean="0"/>
              <a:pPr/>
              <a:t>2</a:t>
            </a:fld>
            <a:endParaRPr lang="en-US"/>
          </a:p>
        </p:txBody>
      </p:sp>
      <p:sp>
        <p:nvSpPr>
          <p:cNvPr id="3" name="Title 2">
            <a:extLst>
              <a:ext uri="{FF2B5EF4-FFF2-40B4-BE49-F238E27FC236}">
                <a16:creationId xmlns:a16="http://schemas.microsoft.com/office/drawing/2014/main" id="{0D1CEEBE-980D-4035-A9DA-A8FC3869E6C3}"/>
              </a:ext>
            </a:extLst>
          </p:cNvPr>
          <p:cNvSpPr>
            <a:spLocks noGrp="1"/>
          </p:cNvSpPr>
          <p:nvPr>
            <p:ph type="title"/>
          </p:nvPr>
        </p:nvSpPr>
        <p:spPr/>
        <p:txBody>
          <a:bodyPr/>
          <a:lstStyle/>
          <a:p>
            <a:r>
              <a:rPr lang="en-US"/>
              <a:t>Agenda</a:t>
            </a:r>
          </a:p>
        </p:txBody>
      </p:sp>
      <p:sp>
        <p:nvSpPr>
          <p:cNvPr id="4" name="Text Placeholder 3">
            <a:extLst>
              <a:ext uri="{FF2B5EF4-FFF2-40B4-BE49-F238E27FC236}">
                <a16:creationId xmlns:a16="http://schemas.microsoft.com/office/drawing/2014/main" id="{BD49765D-81C4-4F02-9B53-686A0409A108}"/>
              </a:ext>
            </a:extLst>
          </p:cNvPr>
          <p:cNvSpPr>
            <a:spLocks noGrp="1"/>
          </p:cNvSpPr>
          <p:nvPr>
            <p:ph type="body" sz="quarter" idx="10"/>
          </p:nvPr>
        </p:nvSpPr>
        <p:spPr/>
        <p:txBody>
          <a:bodyPr vert="horz" lIns="91440" tIns="45720" rIns="91440" bIns="45720" rtlCol="0" anchor="t">
            <a:normAutofit/>
          </a:bodyPr>
          <a:lstStyle/>
          <a:p>
            <a:pPr marL="0" indent="0">
              <a:buNone/>
            </a:pPr>
            <a:r>
              <a:rPr lang="en-US" dirty="0"/>
              <a:t>Intros – 5 mins - all</a:t>
            </a:r>
          </a:p>
          <a:p>
            <a:pPr marL="0" indent="0">
              <a:buNone/>
            </a:pPr>
            <a:r>
              <a:rPr lang="en-US" dirty="0"/>
              <a:t>Product vision - 10 mins</a:t>
            </a:r>
          </a:p>
          <a:p>
            <a:pPr marL="0" indent="0">
              <a:buNone/>
            </a:pPr>
            <a:r>
              <a:rPr lang="en-US" dirty="0"/>
              <a:t>User Roles - 30 mins</a:t>
            </a:r>
          </a:p>
        </p:txBody>
      </p:sp>
    </p:spTree>
    <p:extLst>
      <p:ext uri="{BB962C8B-B14F-4D97-AF65-F5344CB8AC3E}">
        <p14:creationId xmlns:p14="http://schemas.microsoft.com/office/powerpoint/2010/main" val="3905752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5A9BF64-7DD6-4661-A76E-FDB27BA6D175}"/>
              </a:ext>
            </a:extLst>
          </p:cNvPr>
          <p:cNvSpPr>
            <a:spLocks noGrp="1"/>
          </p:cNvSpPr>
          <p:nvPr>
            <p:ph type="title"/>
          </p:nvPr>
        </p:nvSpPr>
        <p:spPr/>
        <p:txBody>
          <a:bodyPr/>
          <a:lstStyle/>
          <a:p>
            <a:r>
              <a:rPr lang="en-AU" dirty="0"/>
              <a:t>AST - Product vision </a:t>
            </a:r>
          </a:p>
        </p:txBody>
      </p:sp>
      <p:sp>
        <p:nvSpPr>
          <p:cNvPr id="5" name="Rectangle 4">
            <a:extLst>
              <a:ext uri="{FF2B5EF4-FFF2-40B4-BE49-F238E27FC236}">
                <a16:creationId xmlns:a16="http://schemas.microsoft.com/office/drawing/2014/main" id="{3662D1CE-D9E9-4182-8FCD-FD1EEB007A15}"/>
              </a:ext>
            </a:extLst>
          </p:cNvPr>
          <p:cNvSpPr/>
          <p:nvPr/>
        </p:nvSpPr>
        <p:spPr>
          <a:xfrm>
            <a:off x="556890" y="1222694"/>
            <a:ext cx="10058400" cy="504060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Graphic 7" descr="Eye">
            <a:extLst>
              <a:ext uri="{FF2B5EF4-FFF2-40B4-BE49-F238E27FC236}">
                <a16:creationId xmlns:a16="http://schemas.microsoft.com/office/drawing/2014/main" id="{23183E4A-A8FF-4BFD-ADC4-E9CEC568400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6890" y="1269321"/>
            <a:ext cx="884579" cy="914400"/>
          </a:xfrm>
          <a:prstGeom prst="rect">
            <a:avLst/>
          </a:prstGeom>
        </p:spPr>
      </p:pic>
      <p:sp>
        <p:nvSpPr>
          <p:cNvPr id="9" name="Rectangle 8">
            <a:extLst>
              <a:ext uri="{FF2B5EF4-FFF2-40B4-BE49-F238E27FC236}">
                <a16:creationId xmlns:a16="http://schemas.microsoft.com/office/drawing/2014/main" id="{A14DD5D7-AE36-4C15-B4B4-26B9095BEB5F}"/>
              </a:ext>
            </a:extLst>
          </p:cNvPr>
          <p:cNvSpPr/>
          <p:nvPr/>
        </p:nvSpPr>
        <p:spPr>
          <a:xfrm>
            <a:off x="1503355" y="1222694"/>
            <a:ext cx="9124043" cy="88002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spcBef>
                <a:spcPts val="600"/>
              </a:spcBef>
            </a:pPr>
            <a:r>
              <a:rPr lang="en-AU" dirty="0"/>
              <a:t>"</a:t>
            </a:r>
            <a:r>
              <a:rPr lang="en-AU" sz="1200" dirty="0">
                <a:solidFill>
                  <a:schemeClr val="tx1"/>
                </a:solidFill>
              </a:rPr>
              <a:t>For </a:t>
            </a:r>
            <a:r>
              <a:rPr lang="en-AU" sz="1200" b="1" dirty="0">
                <a:solidFill>
                  <a:schemeClr val="tx1"/>
                </a:solidFill>
              </a:rPr>
              <a:t>Alinta and Third Party Sales Agents</a:t>
            </a:r>
            <a:r>
              <a:rPr lang="en-AU" sz="1200" dirty="0">
                <a:solidFill>
                  <a:schemeClr val="tx1"/>
                </a:solidFill>
              </a:rPr>
              <a:t>, the </a:t>
            </a:r>
            <a:r>
              <a:rPr lang="en-AU" sz="1200" b="1" dirty="0">
                <a:solidFill>
                  <a:schemeClr val="tx1"/>
                </a:solidFill>
              </a:rPr>
              <a:t>Sales Tool </a:t>
            </a:r>
            <a:r>
              <a:rPr lang="en-AU" sz="1200" dirty="0">
                <a:solidFill>
                  <a:schemeClr val="tx1"/>
                </a:solidFill>
              </a:rPr>
              <a:t>provides a reliable, user-friendly method to </a:t>
            </a:r>
            <a:r>
              <a:rPr lang="en-AU" sz="1200" b="1" dirty="0">
                <a:solidFill>
                  <a:schemeClr val="tx1"/>
                </a:solidFill>
              </a:rPr>
              <a:t>complete a customer sale </a:t>
            </a:r>
            <a:r>
              <a:rPr lang="en-AU" sz="1200" dirty="0">
                <a:solidFill>
                  <a:schemeClr val="tx1"/>
                </a:solidFill>
              </a:rPr>
              <a:t>and </a:t>
            </a:r>
            <a:r>
              <a:rPr lang="en-AU" sz="1200" b="1" dirty="0">
                <a:solidFill>
                  <a:schemeClr val="tx1"/>
                </a:solidFill>
              </a:rPr>
              <a:t>manage sales commissions</a:t>
            </a:r>
            <a:r>
              <a:rPr lang="en-AU" sz="1200" dirty="0">
                <a:solidFill>
                  <a:schemeClr val="tx1"/>
                </a:solidFill>
              </a:rPr>
              <a:t>. Unlike </a:t>
            </a:r>
            <a:r>
              <a:rPr lang="en-AU" sz="1200" b="1" dirty="0">
                <a:solidFill>
                  <a:schemeClr val="tx1"/>
                </a:solidFill>
              </a:rPr>
              <a:t>Prospecting and CAF, </a:t>
            </a:r>
            <a:r>
              <a:rPr lang="en-AU" sz="1200" dirty="0">
                <a:solidFill>
                  <a:schemeClr val="tx1"/>
                </a:solidFill>
              </a:rPr>
              <a:t>it will be </a:t>
            </a:r>
            <a:r>
              <a:rPr lang="en-AU" sz="1200" b="1" dirty="0">
                <a:solidFill>
                  <a:schemeClr val="tx1"/>
                </a:solidFill>
              </a:rPr>
              <a:t>secure, efficient and easy to use </a:t>
            </a:r>
            <a:r>
              <a:rPr lang="en-AU" sz="1200" dirty="0">
                <a:solidFill>
                  <a:schemeClr val="tx1"/>
                </a:solidFill>
              </a:rPr>
              <a:t>resulting in more clean validated sales; and, enable greater and </a:t>
            </a:r>
            <a:r>
              <a:rPr lang="en-AU" sz="1200" b="1" dirty="0">
                <a:solidFill>
                  <a:schemeClr val="tx1"/>
                </a:solidFill>
              </a:rPr>
              <a:t>accurate customer data </a:t>
            </a:r>
            <a:r>
              <a:rPr lang="en-AU" sz="1200" dirty="0">
                <a:solidFill>
                  <a:schemeClr val="tx1"/>
                </a:solidFill>
              </a:rPr>
              <a:t>collection, reducing future billing issues.</a:t>
            </a:r>
          </a:p>
        </p:txBody>
      </p:sp>
      <p:sp>
        <p:nvSpPr>
          <p:cNvPr id="11" name="Rectangle 10">
            <a:extLst>
              <a:ext uri="{FF2B5EF4-FFF2-40B4-BE49-F238E27FC236}">
                <a16:creationId xmlns:a16="http://schemas.microsoft.com/office/drawing/2014/main" id="{4C0FFC6E-F051-4A29-B99A-795E1CBA6103}"/>
              </a:ext>
            </a:extLst>
          </p:cNvPr>
          <p:cNvSpPr/>
          <p:nvPr/>
        </p:nvSpPr>
        <p:spPr>
          <a:xfrm>
            <a:off x="556890" y="2102718"/>
            <a:ext cx="2399441" cy="41605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1100" b="1" dirty="0">
                <a:solidFill>
                  <a:schemeClr val="tx1"/>
                </a:solidFill>
              </a:rPr>
              <a:t>              Target Group</a:t>
            </a:r>
          </a:p>
          <a:p>
            <a:endParaRPr lang="en-AU" sz="1100" b="1" dirty="0">
              <a:solidFill>
                <a:schemeClr val="tx1"/>
              </a:solidFill>
            </a:endParaRPr>
          </a:p>
          <a:p>
            <a:endParaRPr lang="en-AU" sz="1100" b="1" dirty="0">
              <a:solidFill>
                <a:schemeClr val="bg1">
                  <a:lumMod val="50000"/>
                </a:schemeClr>
              </a:solidFill>
            </a:endParaRPr>
          </a:p>
          <a:p>
            <a:r>
              <a:rPr lang="en-AU" sz="1100" dirty="0">
                <a:solidFill>
                  <a:schemeClr val="bg1">
                    <a:lumMod val="50000"/>
                  </a:schemeClr>
                </a:solidFill>
              </a:rPr>
              <a:t>The Alinta Sales Tool will be used by:</a:t>
            </a:r>
          </a:p>
          <a:p>
            <a:endParaRPr lang="en-AU" sz="1100" dirty="0">
              <a:solidFill>
                <a:schemeClr val="bg1">
                  <a:lumMod val="50000"/>
                </a:schemeClr>
              </a:solidFill>
            </a:endParaRPr>
          </a:p>
          <a:p>
            <a:r>
              <a:rPr lang="en-AU" sz="1100" b="1" dirty="0">
                <a:solidFill>
                  <a:schemeClr val="bg1">
                    <a:lumMod val="50000"/>
                  </a:schemeClr>
                </a:solidFill>
              </a:rPr>
              <a:t>Alinta Employees:</a:t>
            </a:r>
          </a:p>
          <a:p>
            <a:r>
              <a:rPr lang="en-AU" sz="1100" dirty="0">
                <a:solidFill>
                  <a:schemeClr val="bg1">
                    <a:lumMod val="50000"/>
                  </a:schemeClr>
                </a:solidFill>
              </a:rPr>
              <a:t>Sales Agent Admins</a:t>
            </a:r>
          </a:p>
          <a:p>
            <a:r>
              <a:rPr lang="en-AU" sz="1100" dirty="0">
                <a:solidFill>
                  <a:schemeClr val="bg1">
                    <a:lumMod val="50000"/>
                  </a:schemeClr>
                </a:solidFill>
              </a:rPr>
              <a:t>Sales Agents</a:t>
            </a:r>
          </a:p>
          <a:p>
            <a:r>
              <a:rPr lang="en-AU" sz="1100" dirty="0">
                <a:solidFill>
                  <a:schemeClr val="bg1">
                    <a:lumMod val="50000"/>
                  </a:schemeClr>
                </a:solidFill>
              </a:rPr>
              <a:t>Sales Operations</a:t>
            </a:r>
          </a:p>
          <a:p>
            <a:r>
              <a:rPr lang="en-AU" sz="1100" dirty="0">
                <a:solidFill>
                  <a:schemeClr val="bg1">
                    <a:lumMod val="50000"/>
                  </a:schemeClr>
                </a:solidFill>
              </a:rPr>
              <a:t>Product/Marketing (content management)</a:t>
            </a:r>
          </a:p>
          <a:p>
            <a:endParaRPr lang="en-AU" sz="1100" dirty="0">
              <a:solidFill>
                <a:schemeClr val="bg1">
                  <a:lumMod val="50000"/>
                </a:schemeClr>
              </a:solidFill>
            </a:endParaRPr>
          </a:p>
          <a:p>
            <a:r>
              <a:rPr lang="en-AU" sz="1100" b="1" dirty="0">
                <a:solidFill>
                  <a:schemeClr val="bg1">
                    <a:lumMod val="50000"/>
                  </a:schemeClr>
                </a:solidFill>
              </a:rPr>
              <a:t>3</a:t>
            </a:r>
            <a:r>
              <a:rPr lang="en-AU" sz="1100" b="1" baseline="30000" dirty="0">
                <a:solidFill>
                  <a:schemeClr val="bg1">
                    <a:lumMod val="50000"/>
                  </a:schemeClr>
                </a:solidFill>
              </a:rPr>
              <a:t>rd</a:t>
            </a:r>
            <a:r>
              <a:rPr lang="en-AU" sz="1100" b="1" dirty="0">
                <a:solidFill>
                  <a:schemeClr val="bg1">
                    <a:lumMod val="50000"/>
                  </a:schemeClr>
                </a:solidFill>
              </a:rPr>
              <a:t> Party Sales Channels:</a:t>
            </a:r>
          </a:p>
          <a:p>
            <a:r>
              <a:rPr lang="en-AU" sz="1100" dirty="0">
                <a:solidFill>
                  <a:schemeClr val="bg1">
                    <a:lumMod val="50000"/>
                  </a:schemeClr>
                </a:solidFill>
              </a:rPr>
              <a:t>Sales Admin</a:t>
            </a:r>
          </a:p>
          <a:p>
            <a:r>
              <a:rPr lang="en-AU" sz="1100" dirty="0">
                <a:solidFill>
                  <a:schemeClr val="bg1">
                    <a:lumMod val="50000"/>
                  </a:schemeClr>
                </a:solidFill>
              </a:rPr>
              <a:t>Sales Agent</a:t>
            </a:r>
          </a:p>
          <a:p>
            <a:endParaRPr lang="en-AU" sz="1100" dirty="0">
              <a:solidFill>
                <a:schemeClr val="bg1">
                  <a:lumMod val="50000"/>
                </a:schemeClr>
              </a:solidFill>
            </a:endParaRPr>
          </a:p>
          <a:p>
            <a:r>
              <a:rPr lang="en-AU" sz="1100" b="1" dirty="0">
                <a:solidFill>
                  <a:schemeClr val="bg1">
                    <a:lumMod val="50000"/>
                  </a:schemeClr>
                </a:solidFill>
              </a:rPr>
              <a:t>Digital Team:</a:t>
            </a:r>
          </a:p>
          <a:p>
            <a:r>
              <a:rPr lang="en-AU" sz="1100" dirty="0">
                <a:solidFill>
                  <a:schemeClr val="bg1">
                    <a:lumMod val="50000"/>
                  </a:schemeClr>
                </a:solidFill>
              </a:rPr>
              <a:t>Digital Developer</a:t>
            </a:r>
          </a:p>
          <a:p>
            <a:r>
              <a:rPr lang="en-AU" sz="1100" dirty="0">
                <a:solidFill>
                  <a:schemeClr val="bg1">
                    <a:lumMod val="50000"/>
                  </a:schemeClr>
                </a:solidFill>
              </a:rPr>
              <a:t>Digital Product Owner</a:t>
            </a:r>
          </a:p>
          <a:p>
            <a:endParaRPr lang="en-AU" sz="1100" dirty="0">
              <a:solidFill>
                <a:schemeClr val="bg1">
                  <a:lumMod val="50000"/>
                </a:schemeClr>
              </a:solidFill>
            </a:endParaRPr>
          </a:p>
          <a:p>
            <a:endParaRPr lang="en-AU" sz="1100" dirty="0">
              <a:solidFill>
                <a:schemeClr val="bg1">
                  <a:lumMod val="50000"/>
                </a:schemeClr>
              </a:solidFill>
            </a:endParaRPr>
          </a:p>
          <a:p>
            <a:endParaRPr lang="en-AU" sz="1100" dirty="0">
              <a:solidFill>
                <a:schemeClr val="bg1">
                  <a:lumMod val="50000"/>
                </a:schemeClr>
              </a:solidFill>
            </a:endParaRPr>
          </a:p>
          <a:p>
            <a:endParaRPr lang="en-AU" sz="1100" dirty="0">
              <a:solidFill>
                <a:schemeClr val="bg1">
                  <a:lumMod val="50000"/>
                </a:schemeClr>
              </a:solidFill>
            </a:endParaRPr>
          </a:p>
          <a:p>
            <a:endParaRPr lang="en-AU" sz="1100" dirty="0">
              <a:solidFill>
                <a:schemeClr val="bg1">
                  <a:lumMod val="50000"/>
                </a:schemeClr>
              </a:solidFill>
            </a:endParaRPr>
          </a:p>
          <a:p>
            <a:endParaRPr lang="en-AU" sz="1100" dirty="0">
              <a:solidFill>
                <a:schemeClr val="bg1">
                  <a:lumMod val="50000"/>
                </a:schemeClr>
              </a:solidFill>
            </a:endParaRPr>
          </a:p>
          <a:p>
            <a:endParaRPr lang="en-AU" sz="1100" b="1" dirty="0">
              <a:solidFill>
                <a:schemeClr val="tx1"/>
              </a:solidFill>
            </a:endParaRPr>
          </a:p>
        </p:txBody>
      </p:sp>
      <p:sp>
        <p:nvSpPr>
          <p:cNvPr id="15" name="Rectangle 14">
            <a:extLst>
              <a:ext uri="{FF2B5EF4-FFF2-40B4-BE49-F238E27FC236}">
                <a16:creationId xmlns:a16="http://schemas.microsoft.com/office/drawing/2014/main" id="{10A60182-2926-41B1-BBC8-74FF47110C90}"/>
              </a:ext>
            </a:extLst>
          </p:cNvPr>
          <p:cNvSpPr/>
          <p:nvPr/>
        </p:nvSpPr>
        <p:spPr>
          <a:xfrm>
            <a:off x="3051435" y="2099088"/>
            <a:ext cx="2399441" cy="41605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AU" sz="1100" b="1" dirty="0">
                <a:solidFill>
                  <a:schemeClr val="tx1"/>
                </a:solidFill>
              </a:rPr>
              <a:t>	Need</a:t>
            </a:r>
          </a:p>
          <a:p>
            <a:endParaRPr lang="en-AU" sz="1100" b="1" dirty="0">
              <a:solidFill>
                <a:schemeClr val="tx1"/>
              </a:solidFill>
            </a:endParaRPr>
          </a:p>
          <a:p>
            <a:endParaRPr lang="en-AU" sz="1100" dirty="0">
              <a:solidFill>
                <a:schemeClr val="bg1">
                  <a:lumMod val="50000"/>
                </a:schemeClr>
              </a:solidFill>
            </a:endParaRPr>
          </a:p>
          <a:p>
            <a:r>
              <a:rPr lang="en-AU" sz="1100" dirty="0">
                <a:solidFill>
                  <a:schemeClr val="bg1">
                    <a:lumMod val="50000"/>
                  </a:schemeClr>
                </a:solidFill>
              </a:rPr>
              <a:t>The current Prospecting Tool is inefficient, unstable, lacks data validations and doesn’t cater to multisite customers. There is also no current capability for effective Commissions Management for 3</a:t>
            </a:r>
            <a:r>
              <a:rPr lang="en-AU" sz="1100" baseline="30000" dirty="0">
                <a:solidFill>
                  <a:schemeClr val="bg1">
                    <a:lumMod val="50000"/>
                  </a:schemeClr>
                </a:solidFill>
              </a:rPr>
              <a:t>rd</a:t>
            </a:r>
            <a:r>
              <a:rPr lang="en-AU" sz="1100" dirty="0">
                <a:solidFill>
                  <a:schemeClr val="bg1">
                    <a:lumMod val="50000"/>
                  </a:schemeClr>
                </a:solidFill>
              </a:rPr>
              <a:t> Party Sales Channels.</a:t>
            </a:r>
          </a:p>
          <a:p>
            <a:endParaRPr lang="en-AU" sz="1100" dirty="0">
              <a:solidFill>
                <a:schemeClr val="bg1">
                  <a:lumMod val="50000"/>
                </a:schemeClr>
              </a:solidFill>
            </a:endParaRPr>
          </a:p>
          <a:p>
            <a:endParaRPr lang="en-AU" sz="1100" dirty="0">
              <a:solidFill>
                <a:schemeClr val="bg1">
                  <a:lumMod val="50000"/>
                </a:schemeClr>
              </a:solidFill>
            </a:endParaRPr>
          </a:p>
          <a:p>
            <a:r>
              <a:rPr lang="en-AU" sz="1100" dirty="0">
                <a:solidFill>
                  <a:schemeClr val="bg1">
                    <a:lumMod val="50000"/>
                  </a:schemeClr>
                </a:solidFill>
              </a:rPr>
              <a:t>Alinta need a ‘one stop shop’ Sales Tool that will enable selling processes to be secure, efficient and easy to use, enable greater and accurate customer data collection and management of 3rd Party sales channel commissions.</a:t>
            </a:r>
          </a:p>
          <a:p>
            <a:endParaRPr lang="en-AU" sz="1100" dirty="0">
              <a:solidFill>
                <a:schemeClr val="bg1">
                  <a:lumMod val="50000"/>
                </a:schemeClr>
              </a:solidFill>
            </a:endParaRPr>
          </a:p>
          <a:p>
            <a:endParaRPr lang="en-AU" sz="1100" dirty="0">
              <a:solidFill>
                <a:schemeClr val="bg1">
                  <a:lumMod val="50000"/>
                </a:schemeClr>
              </a:solidFill>
            </a:endParaRPr>
          </a:p>
          <a:p>
            <a:endParaRPr lang="en-AU" sz="1100" dirty="0">
              <a:solidFill>
                <a:schemeClr val="bg1">
                  <a:lumMod val="50000"/>
                </a:schemeClr>
              </a:solidFill>
            </a:endParaRPr>
          </a:p>
          <a:p>
            <a:endParaRPr lang="en-AU" sz="1100" dirty="0">
              <a:solidFill>
                <a:schemeClr val="bg1">
                  <a:lumMod val="50000"/>
                </a:schemeClr>
              </a:solidFill>
            </a:endParaRPr>
          </a:p>
          <a:p>
            <a:endParaRPr lang="en-AU" sz="1100" dirty="0">
              <a:solidFill>
                <a:schemeClr val="bg1">
                  <a:lumMod val="50000"/>
                </a:schemeClr>
              </a:solidFill>
            </a:endParaRPr>
          </a:p>
          <a:p>
            <a:endParaRPr lang="en-AU" sz="1100" b="1" dirty="0">
              <a:solidFill>
                <a:schemeClr val="tx1"/>
              </a:solidFill>
            </a:endParaRPr>
          </a:p>
        </p:txBody>
      </p:sp>
      <p:pic>
        <p:nvPicPr>
          <p:cNvPr id="17" name="Graphic 16" descr="Meeting">
            <a:extLst>
              <a:ext uri="{FF2B5EF4-FFF2-40B4-BE49-F238E27FC236}">
                <a16:creationId xmlns:a16="http://schemas.microsoft.com/office/drawing/2014/main" id="{202F370B-E802-42F1-A6D8-D7F1350D2DF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70632" y="2083058"/>
            <a:ext cx="579566" cy="579566"/>
          </a:xfrm>
          <a:prstGeom prst="rect">
            <a:avLst/>
          </a:prstGeom>
        </p:spPr>
      </p:pic>
      <p:sp>
        <p:nvSpPr>
          <p:cNvPr id="10" name="Rectangle 9">
            <a:extLst>
              <a:ext uri="{FF2B5EF4-FFF2-40B4-BE49-F238E27FC236}">
                <a16:creationId xmlns:a16="http://schemas.microsoft.com/office/drawing/2014/main" id="{C6B2BF3B-A678-4DAE-89B7-4CE8C64AB831}"/>
              </a:ext>
            </a:extLst>
          </p:cNvPr>
          <p:cNvSpPr/>
          <p:nvPr/>
        </p:nvSpPr>
        <p:spPr>
          <a:xfrm>
            <a:off x="5721304" y="2099088"/>
            <a:ext cx="2399441" cy="41605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AU" sz="1100" b="1" dirty="0">
                <a:solidFill>
                  <a:schemeClr val="tx1"/>
                </a:solidFill>
              </a:rPr>
              <a:t>	Product</a:t>
            </a:r>
          </a:p>
          <a:p>
            <a:endParaRPr lang="en-AU" sz="1100" b="1" dirty="0">
              <a:solidFill>
                <a:schemeClr val="tx1"/>
              </a:solidFill>
            </a:endParaRPr>
          </a:p>
          <a:p>
            <a:endParaRPr lang="en-AU" sz="1100" dirty="0">
              <a:solidFill>
                <a:schemeClr val="bg1">
                  <a:lumMod val="50000"/>
                </a:schemeClr>
              </a:solidFill>
            </a:endParaRPr>
          </a:p>
          <a:p>
            <a:r>
              <a:rPr lang="en-AU" sz="1100" dirty="0">
                <a:solidFill>
                  <a:schemeClr val="bg1">
                    <a:lumMod val="50000"/>
                  </a:schemeClr>
                </a:solidFill>
              </a:rPr>
              <a:t>The Sales Tool web portal will allow:</a:t>
            </a:r>
          </a:p>
          <a:p>
            <a:r>
              <a:rPr lang="en-AU" sz="1100" dirty="0">
                <a:solidFill>
                  <a:schemeClr val="bg1">
                    <a:lumMod val="50000"/>
                  </a:schemeClr>
                </a:solidFill>
              </a:rPr>
              <a:t>Sales agents to make sales for customers calling Alinta.</a:t>
            </a:r>
          </a:p>
          <a:p>
            <a:r>
              <a:rPr lang="en-AU" sz="1100" dirty="0">
                <a:solidFill>
                  <a:schemeClr val="bg1">
                    <a:lumMod val="50000"/>
                  </a:schemeClr>
                </a:solidFill>
              </a:rPr>
              <a:t>3</a:t>
            </a:r>
            <a:r>
              <a:rPr lang="en-AU" sz="1100" baseline="30000" dirty="0">
                <a:solidFill>
                  <a:schemeClr val="bg1">
                    <a:lumMod val="50000"/>
                  </a:schemeClr>
                </a:solidFill>
              </a:rPr>
              <a:t>rd</a:t>
            </a:r>
            <a:r>
              <a:rPr lang="en-AU" sz="1100" dirty="0">
                <a:solidFill>
                  <a:schemeClr val="bg1">
                    <a:lumMod val="50000"/>
                  </a:schemeClr>
                </a:solidFill>
              </a:rPr>
              <a:t> Party Sales agents to make sales via UI or CAF process as well as access commission information.</a:t>
            </a:r>
          </a:p>
          <a:p>
            <a:r>
              <a:rPr lang="en-AU" sz="1100" dirty="0">
                <a:solidFill>
                  <a:schemeClr val="bg1">
                    <a:lumMod val="50000"/>
                  </a:schemeClr>
                </a:solidFill>
              </a:rPr>
              <a:t>Sales Operations to manage sales channel permissions, admins and authorisation as well as Commission structures. Product/Marketing/Sales Operations to manage copy for EIC and sales scripts.</a:t>
            </a:r>
          </a:p>
          <a:p>
            <a:endParaRPr lang="en-AU" sz="1100" dirty="0">
              <a:solidFill>
                <a:schemeClr val="bg1">
                  <a:lumMod val="50000"/>
                </a:schemeClr>
              </a:solidFill>
            </a:endParaRPr>
          </a:p>
          <a:p>
            <a:endParaRPr lang="en-AU" sz="1100" dirty="0">
              <a:solidFill>
                <a:schemeClr val="bg1">
                  <a:lumMod val="50000"/>
                </a:schemeClr>
              </a:solidFill>
            </a:endParaRPr>
          </a:p>
        </p:txBody>
      </p:sp>
      <p:sp>
        <p:nvSpPr>
          <p:cNvPr id="12" name="Rectangle 11">
            <a:extLst>
              <a:ext uri="{FF2B5EF4-FFF2-40B4-BE49-F238E27FC236}">
                <a16:creationId xmlns:a16="http://schemas.microsoft.com/office/drawing/2014/main" id="{E6414C20-B876-4D10-B920-0A17F4BF7D6F}"/>
              </a:ext>
            </a:extLst>
          </p:cNvPr>
          <p:cNvSpPr/>
          <p:nvPr/>
        </p:nvSpPr>
        <p:spPr>
          <a:xfrm>
            <a:off x="8215849" y="2102718"/>
            <a:ext cx="2399441" cy="41605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1100" b="1" dirty="0">
                <a:solidFill>
                  <a:schemeClr val="tx1"/>
                </a:solidFill>
              </a:rPr>
              <a:t>         Business Goals</a:t>
            </a:r>
          </a:p>
          <a:p>
            <a:endParaRPr lang="en-AU" sz="1100" b="1" dirty="0">
              <a:solidFill>
                <a:schemeClr val="tx1"/>
              </a:solidFill>
            </a:endParaRPr>
          </a:p>
          <a:p>
            <a:endParaRPr lang="en-AU" sz="1100" dirty="0">
              <a:solidFill>
                <a:schemeClr val="bg1">
                  <a:lumMod val="50000"/>
                </a:schemeClr>
              </a:solidFill>
            </a:endParaRPr>
          </a:p>
          <a:p>
            <a:pPr marL="171450" indent="-171450">
              <a:buFont typeface="Arial" panose="020B0604020202020204" pitchFamily="34" charset="0"/>
              <a:buChar char="•"/>
            </a:pPr>
            <a:r>
              <a:rPr lang="en-AU" sz="1100" dirty="0">
                <a:solidFill>
                  <a:schemeClr val="bg1">
                    <a:lumMod val="50000"/>
                  </a:schemeClr>
                </a:solidFill>
              </a:rPr>
              <a:t>Reduced AHT by improving call flow</a:t>
            </a:r>
          </a:p>
          <a:p>
            <a:pPr marL="171450" indent="-171450">
              <a:buFont typeface="Arial" panose="020B0604020202020204" pitchFamily="34" charset="0"/>
              <a:buChar char="•"/>
            </a:pPr>
            <a:r>
              <a:rPr lang="en-AU" sz="1100" dirty="0">
                <a:solidFill>
                  <a:schemeClr val="bg1">
                    <a:lumMod val="50000"/>
                  </a:schemeClr>
                </a:solidFill>
              </a:rPr>
              <a:t>Reduced exceptions in Billing system by introducing better data validation and capturing data more accurately</a:t>
            </a:r>
          </a:p>
          <a:p>
            <a:pPr marL="171450" indent="-171450">
              <a:buFont typeface="Arial" panose="020B0604020202020204" pitchFamily="34" charset="0"/>
              <a:buChar char="•"/>
            </a:pPr>
            <a:r>
              <a:rPr lang="en-AU" sz="1100" dirty="0">
                <a:solidFill>
                  <a:schemeClr val="bg1">
                    <a:lumMod val="50000"/>
                  </a:schemeClr>
                </a:solidFill>
              </a:rPr>
              <a:t>Increase Data Security and stability</a:t>
            </a:r>
          </a:p>
          <a:p>
            <a:pPr marL="171450" indent="-171450">
              <a:buFont typeface="Arial" panose="020B0604020202020204" pitchFamily="34" charset="0"/>
              <a:buChar char="•"/>
            </a:pPr>
            <a:r>
              <a:rPr lang="en-AU" sz="1100" dirty="0">
                <a:solidFill>
                  <a:schemeClr val="bg1">
                    <a:lumMod val="50000"/>
                  </a:schemeClr>
                </a:solidFill>
              </a:rPr>
              <a:t>Centralised place for Commissions management</a:t>
            </a:r>
          </a:p>
          <a:p>
            <a:pPr marL="171450" indent="-171450">
              <a:buFont typeface="Arial" panose="020B0604020202020204" pitchFamily="34" charset="0"/>
              <a:buChar char="•"/>
            </a:pPr>
            <a:r>
              <a:rPr lang="en-AU" sz="1100" dirty="0">
                <a:solidFill>
                  <a:schemeClr val="bg1">
                    <a:lumMod val="50000"/>
                  </a:schemeClr>
                </a:solidFill>
              </a:rPr>
              <a:t>Centralised place for Sales EIC and script management</a:t>
            </a:r>
          </a:p>
          <a:p>
            <a:pPr marL="171450" indent="-171450">
              <a:buFont typeface="Arial" panose="020B0604020202020204" pitchFamily="34" charset="0"/>
              <a:buChar char="•"/>
            </a:pPr>
            <a:r>
              <a:rPr lang="en-AU" sz="1100" dirty="0">
                <a:solidFill>
                  <a:schemeClr val="bg1">
                    <a:lumMod val="50000"/>
                  </a:schemeClr>
                </a:solidFill>
              </a:rPr>
              <a:t>One place for Sales Channel: Product permissions management.</a:t>
            </a:r>
          </a:p>
          <a:p>
            <a:pPr marL="171450" indent="-171450">
              <a:buFont typeface="Arial" panose="020B0604020202020204" pitchFamily="34" charset="0"/>
              <a:buChar char="•"/>
            </a:pPr>
            <a:r>
              <a:rPr lang="en-AU" sz="1100" dirty="0">
                <a:solidFill>
                  <a:schemeClr val="bg1">
                    <a:lumMod val="50000"/>
                  </a:schemeClr>
                </a:solidFill>
              </a:rPr>
              <a:t>More efficient Accessibility management</a:t>
            </a:r>
          </a:p>
          <a:p>
            <a:pPr marL="171450" indent="-171450">
              <a:buFont typeface="Arial" panose="020B0604020202020204" pitchFamily="34" charset="0"/>
              <a:buChar char="•"/>
            </a:pPr>
            <a:r>
              <a:rPr lang="en-AU" sz="1100" dirty="0">
                <a:solidFill>
                  <a:schemeClr val="bg1">
                    <a:lumMod val="50000"/>
                  </a:schemeClr>
                </a:solidFill>
              </a:rPr>
              <a:t>One tool for Sales &amp; Best Offer capability </a:t>
            </a:r>
          </a:p>
          <a:p>
            <a:endParaRPr lang="en-AU" sz="1100" dirty="0">
              <a:solidFill>
                <a:schemeClr val="bg1">
                  <a:lumMod val="50000"/>
                </a:schemeClr>
              </a:solidFill>
            </a:endParaRPr>
          </a:p>
        </p:txBody>
      </p:sp>
      <p:pic>
        <p:nvPicPr>
          <p:cNvPr id="6" name="Graphic 5" descr="Bullseye">
            <a:extLst>
              <a:ext uri="{FF2B5EF4-FFF2-40B4-BE49-F238E27FC236}">
                <a16:creationId xmlns:a16="http://schemas.microsoft.com/office/drawing/2014/main" id="{99584446-C06F-4516-85E0-C6E9F2D4285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234899" y="2061398"/>
            <a:ext cx="598498" cy="598498"/>
          </a:xfrm>
          <a:prstGeom prst="rect">
            <a:avLst/>
          </a:prstGeom>
        </p:spPr>
      </p:pic>
      <p:pic>
        <p:nvPicPr>
          <p:cNvPr id="13" name="Graphic 12" descr="Box">
            <a:extLst>
              <a:ext uri="{FF2B5EF4-FFF2-40B4-BE49-F238E27FC236}">
                <a16:creationId xmlns:a16="http://schemas.microsoft.com/office/drawing/2014/main" id="{E05A280A-28FE-4A74-8C21-FC462EEB95F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787896" y="2061398"/>
            <a:ext cx="665110" cy="665110"/>
          </a:xfrm>
          <a:prstGeom prst="rect">
            <a:avLst/>
          </a:prstGeom>
        </p:spPr>
      </p:pic>
      <p:pic>
        <p:nvPicPr>
          <p:cNvPr id="16" name="Graphic 15" descr="Clipboard">
            <a:extLst>
              <a:ext uri="{FF2B5EF4-FFF2-40B4-BE49-F238E27FC236}">
                <a16:creationId xmlns:a16="http://schemas.microsoft.com/office/drawing/2014/main" id="{39F592B2-0211-458A-8095-755A102246B5}"/>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3069455" y="2079565"/>
            <a:ext cx="562164" cy="562164"/>
          </a:xfrm>
          <a:prstGeom prst="rect">
            <a:avLst/>
          </a:prstGeom>
        </p:spPr>
      </p:pic>
    </p:spTree>
    <p:extLst>
      <p:ext uri="{BB962C8B-B14F-4D97-AF65-F5344CB8AC3E}">
        <p14:creationId xmlns:p14="http://schemas.microsoft.com/office/powerpoint/2010/main" val="36461002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FD3EEE8-47F7-4527-B06E-AB88FDDB7B4A}"/>
              </a:ext>
            </a:extLst>
          </p:cNvPr>
          <p:cNvSpPr>
            <a:spLocks noGrp="1"/>
          </p:cNvSpPr>
          <p:nvPr>
            <p:ph type="title"/>
          </p:nvPr>
        </p:nvSpPr>
        <p:spPr>
          <a:xfrm>
            <a:off x="380999" y="339265"/>
            <a:ext cx="11623965" cy="554108"/>
          </a:xfrm>
        </p:spPr>
        <p:txBody>
          <a:bodyPr/>
          <a:lstStyle/>
          <a:p>
            <a:r>
              <a:rPr lang="en-US" dirty="0"/>
              <a:t>User Groups &amp; Roles</a:t>
            </a:r>
          </a:p>
        </p:txBody>
      </p:sp>
      <p:sp>
        <p:nvSpPr>
          <p:cNvPr id="4" name="Text Placeholder 3">
            <a:extLst>
              <a:ext uri="{FF2B5EF4-FFF2-40B4-BE49-F238E27FC236}">
                <a16:creationId xmlns:a16="http://schemas.microsoft.com/office/drawing/2014/main" id="{E5B1EBEA-7EA0-4603-8236-E7BA0AC93DDA}"/>
              </a:ext>
            </a:extLst>
          </p:cNvPr>
          <p:cNvSpPr>
            <a:spLocks noGrp="1"/>
          </p:cNvSpPr>
          <p:nvPr>
            <p:ph type="body" sz="quarter" idx="10"/>
          </p:nvPr>
        </p:nvSpPr>
        <p:spPr/>
        <p:txBody>
          <a:bodyPr/>
          <a:lstStyle/>
          <a:p>
            <a:endParaRPr lang="en-US" dirty="0"/>
          </a:p>
        </p:txBody>
      </p:sp>
      <p:graphicFrame>
        <p:nvGraphicFramePr>
          <p:cNvPr id="6" name="Table 6">
            <a:extLst>
              <a:ext uri="{FF2B5EF4-FFF2-40B4-BE49-F238E27FC236}">
                <a16:creationId xmlns:a16="http://schemas.microsoft.com/office/drawing/2014/main" id="{C232A23B-A0C2-4677-821B-E7270C25F214}"/>
              </a:ext>
            </a:extLst>
          </p:cNvPr>
          <p:cNvGraphicFramePr>
            <a:graphicFrameLocks noGrp="1"/>
          </p:cNvGraphicFramePr>
          <p:nvPr>
            <p:extLst>
              <p:ext uri="{D42A27DB-BD31-4B8C-83A1-F6EECF244321}">
                <p14:modId xmlns:p14="http://schemas.microsoft.com/office/powerpoint/2010/main" val="587108322"/>
              </p:ext>
            </p:extLst>
          </p:nvPr>
        </p:nvGraphicFramePr>
        <p:xfrm>
          <a:off x="380999" y="88900"/>
          <a:ext cx="11547766" cy="6680200"/>
        </p:xfrm>
        <a:graphic>
          <a:graphicData uri="http://schemas.openxmlformats.org/drawingml/2006/table">
            <a:tbl>
              <a:tblPr firstRow="1" bandRow="1">
                <a:tableStyleId>{5C22544A-7EE6-4342-B048-85BDC9FD1C3A}</a:tableStyleId>
              </a:tblPr>
              <a:tblGrid>
                <a:gridCol w="1436326">
                  <a:extLst>
                    <a:ext uri="{9D8B030D-6E8A-4147-A177-3AD203B41FA5}">
                      <a16:colId xmlns:a16="http://schemas.microsoft.com/office/drawing/2014/main" val="907845581"/>
                    </a:ext>
                  </a:extLst>
                </a:gridCol>
                <a:gridCol w="1336282">
                  <a:extLst>
                    <a:ext uri="{9D8B030D-6E8A-4147-A177-3AD203B41FA5}">
                      <a16:colId xmlns:a16="http://schemas.microsoft.com/office/drawing/2014/main" val="4175363743"/>
                    </a:ext>
                  </a:extLst>
                </a:gridCol>
                <a:gridCol w="2215226">
                  <a:extLst>
                    <a:ext uri="{9D8B030D-6E8A-4147-A177-3AD203B41FA5}">
                      <a16:colId xmlns:a16="http://schemas.microsoft.com/office/drawing/2014/main" val="2644738574"/>
                    </a:ext>
                  </a:extLst>
                </a:gridCol>
                <a:gridCol w="4765767">
                  <a:extLst>
                    <a:ext uri="{9D8B030D-6E8A-4147-A177-3AD203B41FA5}">
                      <a16:colId xmlns:a16="http://schemas.microsoft.com/office/drawing/2014/main" val="1729812291"/>
                    </a:ext>
                  </a:extLst>
                </a:gridCol>
                <a:gridCol w="1794165">
                  <a:extLst>
                    <a:ext uri="{9D8B030D-6E8A-4147-A177-3AD203B41FA5}">
                      <a16:colId xmlns:a16="http://schemas.microsoft.com/office/drawing/2014/main" val="3428211825"/>
                    </a:ext>
                  </a:extLst>
                </a:gridCol>
              </a:tblGrid>
              <a:tr h="370840">
                <a:tc>
                  <a:txBody>
                    <a:bodyPr/>
                    <a:lstStyle/>
                    <a:p>
                      <a:pPr algn="l" fontAlgn="t"/>
                      <a:r>
                        <a:rPr lang="en-AU" sz="1100" b="1" dirty="0">
                          <a:effectLst/>
                        </a:rPr>
                        <a:t>User Group</a:t>
                      </a:r>
                      <a:endParaRPr lang="en-AU" sz="1100" b="0" dirty="0">
                        <a:effectLst/>
                      </a:endParaRPr>
                    </a:p>
                  </a:txBody>
                  <a:tcPr marL="50800" marR="50800" marT="50800" marB="50800"/>
                </a:tc>
                <a:tc>
                  <a:txBody>
                    <a:bodyPr/>
                    <a:lstStyle/>
                    <a:p>
                      <a:pPr algn="l" fontAlgn="t"/>
                      <a:r>
                        <a:rPr lang="en-AU" sz="1100" b="1">
                          <a:effectLst/>
                        </a:rPr>
                        <a:t>User Role</a:t>
                      </a:r>
                      <a:endParaRPr lang="en-AU" sz="1100" b="0">
                        <a:effectLst/>
                      </a:endParaRPr>
                    </a:p>
                  </a:txBody>
                  <a:tcPr marL="50800" marR="50800" marT="50800" marB="50800"/>
                </a:tc>
                <a:tc>
                  <a:txBody>
                    <a:bodyPr/>
                    <a:lstStyle/>
                    <a:p>
                      <a:pPr algn="l" fontAlgn="t"/>
                      <a:endParaRPr lang="en-AU" sz="1100" b="0" dirty="0">
                        <a:effectLst/>
                      </a:endParaRPr>
                    </a:p>
                  </a:txBody>
                  <a:tcPr marL="50800" marR="50800" marT="50800" marB="50800"/>
                </a:tc>
                <a:tc>
                  <a:txBody>
                    <a:bodyPr/>
                    <a:lstStyle/>
                    <a:p>
                      <a:pPr algn="l" fontAlgn="t"/>
                      <a:r>
                        <a:rPr lang="en-AU" sz="1100" b="1" dirty="0">
                          <a:effectLst/>
                        </a:rPr>
                        <a:t>Capability</a:t>
                      </a:r>
                      <a:endParaRPr lang="en-AU" sz="1100" b="0" dirty="0">
                        <a:effectLst/>
                      </a:endParaRPr>
                    </a:p>
                  </a:txBody>
                  <a:tcPr marL="50800" marR="50800" marT="50800" marB="50800"/>
                </a:tc>
                <a:tc>
                  <a:txBody>
                    <a:bodyPr/>
                    <a:lstStyle/>
                    <a:p>
                      <a:pPr algn="l" fontAlgn="t"/>
                      <a:r>
                        <a:rPr lang="en-AU" sz="1100" b="1" dirty="0">
                          <a:effectLst/>
                        </a:rPr>
                        <a:t>Who does this today that we can speak to?</a:t>
                      </a:r>
                    </a:p>
                  </a:txBody>
                  <a:tcPr marL="50800" marR="50800" marT="50800" marB="50800"/>
                </a:tc>
                <a:extLst>
                  <a:ext uri="{0D108BD9-81ED-4DB2-BD59-A6C34878D82A}">
                    <a16:rowId xmlns:a16="http://schemas.microsoft.com/office/drawing/2014/main" val="899274417"/>
                  </a:ext>
                </a:extLst>
              </a:tr>
              <a:tr h="370840">
                <a:tc>
                  <a:txBody>
                    <a:bodyPr/>
                    <a:lstStyle/>
                    <a:p>
                      <a:pPr algn="l" fontAlgn="t"/>
                      <a:r>
                        <a:rPr lang="en-AU" sz="1100" b="1" dirty="0">
                          <a:solidFill>
                            <a:srgbClr val="00B0F0"/>
                          </a:solidFill>
                          <a:effectLst/>
                        </a:rPr>
                        <a:t>Alinta</a:t>
                      </a:r>
                    </a:p>
                  </a:txBody>
                  <a:tcPr marL="50800" marR="50800" marT="50800" marB="50800"/>
                </a:tc>
                <a:tc>
                  <a:txBody>
                    <a:bodyPr/>
                    <a:lstStyle/>
                    <a:p>
                      <a:pPr algn="l" fontAlgn="t"/>
                      <a:r>
                        <a:rPr lang="en-AU" sz="1100" b="0" dirty="0">
                          <a:effectLst/>
                        </a:rPr>
                        <a:t>Sales Agent Admin</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100" b="1" dirty="0">
                          <a:effectLst/>
                        </a:rPr>
                        <a:t>The person who creates and manages user accounts and generates reports on behalf of </a:t>
                      </a:r>
                      <a:r>
                        <a:rPr lang="en-AU" sz="1100" b="1" dirty="0">
                          <a:solidFill>
                            <a:srgbClr val="00B0F0"/>
                          </a:solidFill>
                          <a:effectLst/>
                        </a:rPr>
                        <a:t>Alinta</a:t>
                      </a:r>
                    </a:p>
                  </a:txBody>
                  <a:tcPr marL="50800" marR="50800" marT="50800" marB="50800"/>
                </a:tc>
                <a:tc>
                  <a:txBody>
                    <a:bodyPr/>
                    <a:lstStyle/>
                    <a:p>
                      <a:pPr algn="l" fontAlgn="t"/>
                      <a:r>
                        <a:rPr lang="en-AU" sz="1100" b="0" dirty="0">
                          <a:effectLst/>
                        </a:rPr>
                        <a:t>Access to create &amp; manage Sales Agent User accounts </a:t>
                      </a:r>
                    </a:p>
                    <a:p>
                      <a:pPr algn="l" fontAlgn="t"/>
                      <a:r>
                        <a:rPr lang="en-AU" sz="1100" b="0" dirty="0">
                          <a:effectLst/>
                        </a:rPr>
                        <a:t>Access to certain Reports</a:t>
                      </a:r>
                    </a:p>
                    <a:p>
                      <a:pPr algn="l" fontAlgn="t"/>
                      <a:r>
                        <a:rPr lang="en-AU" sz="1100" b="0" dirty="0">
                          <a:effectLst/>
                        </a:rPr>
                        <a:t>(BPO will have limited access permissions)</a:t>
                      </a:r>
                    </a:p>
                  </a:txBody>
                  <a:tcPr marL="50800" marR="50800" marT="50800" marB="50800"/>
                </a:tc>
                <a:tc>
                  <a:txBody>
                    <a:bodyPr/>
                    <a:lstStyle/>
                    <a:p>
                      <a:pPr algn="l" fontAlgn="t"/>
                      <a:endParaRPr lang="en-AU" sz="1100" b="0" dirty="0">
                        <a:effectLst/>
                      </a:endParaRPr>
                    </a:p>
                  </a:txBody>
                  <a:tcPr marL="50800" marR="50800" marT="50800" marB="50800"/>
                </a:tc>
                <a:extLst>
                  <a:ext uri="{0D108BD9-81ED-4DB2-BD59-A6C34878D82A}">
                    <a16:rowId xmlns:a16="http://schemas.microsoft.com/office/drawing/2014/main" val="685753189"/>
                  </a:ext>
                </a:extLst>
              </a:tr>
              <a:tr h="370840">
                <a:tc>
                  <a:txBody>
                    <a:bodyPr/>
                    <a:lstStyle/>
                    <a:p>
                      <a:pPr algn="l" fontAlgn="t"/>
                      <a:r>
                        <a:rPr lang="en-AU" sz="1100" b="1" dirty="0">
                          <a:solidFill>
                            <a:srgbClr val="00B0F0"/>
                          </a:solidFill>
                          <a:effectLst/>
                        </a:rPr>
                        <a:t>Alinta</a:t>
                      </a:r>
                      <a:br>
                        <a:rPr lang="en-AU" sz="1100" b="0" dirty="0">
                          <a:effectLst/>
                        </a:rPr>
                      </a:br>
                      <a:br>
                        <a:rPr lang="en-AU" sz="1100" b="0" dirty="0">
                          <a:effectLst/>
                        </a:rPr>
                      </a:br>
                      <a:endParaRPr lang="en-AU" sz="1100" b="0" dirty="0">
                        <a:effectLst/>
                      </a:endParaRPr>
                    </a:p>
                  </a:txBody>
                  <a:tcPr marL="50800" marR="50800" marT="50800" marB="50800"/>
                </a:tc>
                <a:tc>
                  <a:txBody>
                    <a:bodyPr/>
                    <a:lstStyle/>
                    <a:p>
                      <a:pPr algn="l" fontAlgn="t"/>
                      <a:r>
                        <a:rPr lang="en-AU" sz="1100" b="0" dirty="0">
                          <a:effectLst/>
                        </a:rPr>
                        <a:t>Sales Agent User</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100" b="1" dirty="0">
                          <a:effectLst/>
                        </a:rPr>
                        <a:t>The person who facilitates a sale on behalf of </a:t>
                      </a:r>
                      <a:r>
                        <a:rPr lang="en-AU" sz="1100" b="1" dirty="0">
                          <a:solidFill>
                            <a:srgbClr val="00B0F0"/>
                          </a:solidFill>
                          <a:effectLst/>
                        </a:rPr>
                        <a:t>Alinta</a:t>
                      </a:r>
                      <a:endParaRPr lang="en-AU" sz="1100" b="0" dirty="0">
                        <a:effectLst/>
                      </a:endParaRPr>
                    </a:p>
                  </a:txBody>
                  <a:tcPr marL="50800" marR="50800" marT="50800" marB="50800"/>
                </a:tc>
                <a:tc>
                  <a:txBody>
                    <a:bodyPr/>
                    <a:lstStyle/>
                    <a:p>
                      <a:pPr algn="l" fontAlgn="t"/>
                      <a:r>
                        <a:rPr lang="en-AU" sz="1100" b="0" dirty="0">
                          <a:effectLst/>
                        </a:rPr>
                        <a:t>Access for the individual to complete a sale for a customer</a:t>
                      </a:r>
                    </a:p>
                    <a:p>
                      <a:pPr algn="l" fontAlgn="t"/>
                      <a:r>
                        <a:rPr lang="en-AU" sz="1100" b="0" dirty="0">
                          <a:effectLst/>
                        </a:rPr>
                        <a:t>Account management including password reset</a:t>
                      </a:r>
                    </a:p>
                    <a:p>
                      <a:pPr marL="0" marR="0" lvl="0" indent="0" algn="l" defTabSz="914400" rtl="0" eaLnBrk="1" fontAlgn="t" latinLnBrk="0" hangingPunct="1">
                        <a:lnSpc>
                          <a:spcPct val="100000"/>
                        </a:lnSpc>
                        <a:spcBef>
                          <a:spcPts val="0"/>
                        </a:spcBef>
                        <a:spcAft>
                          <a:spcPts val="0"/>
                        </a:spcAft>
                        <a:buClrTx/>
                        <a:buSzTx/>
                        <a:buFontTx/>
                        <a:buNone/>
                        <a:tabLst/>
                        <a:defRPr/>
                      </a:pPr>
                      <a:r>
                        <a:rPr lang="en-AU" sz="1100" b="0" dirty="0">
                          <a:effectLst/>
                        </a:rPr>
                        <a:t>(BPO will have limited access permissions)</a:t>
                      </a:r>
                    </a:p>
                  </a:txBody>
                  <a:tcPr marL="50800" marR="50800" marT="50800" marB="50800"/>
                </a:tc>
                <a:tc>
                  <a:txBody>
                    <a:bodyPr/>
                    <a:lstStyle/>
                    <a:p>
                      <a:pPr algn="l" fontAlgn="t"/>
                      <a:r>
                        <a:rPr lang="en-AU" sz="1100" b="0" dirty="0">
                          <a:effectLst/>
                        </a:rPr>
                        <a:t>Via Jay</a:t>
                      </a:r>
                    </a:p>
                    <a:p>
                      <a:pPr algn="l" fontAlgn="t"/>
                      <a:r>
                        <a:rPr lang="en-AU" sz="1100" b="0" dirty="0">
                          <a:effectLst/>
                        </a:rPr>
                        <a:t>Via Ben (BPO)</a:t>
                      </a:r>
                    </a:p>
                  </a:txBody>
                  <a:tcPr marL="50800" marR="50800" marT="50800" marB="50800"/>
                </a:tc>
                <a:extLst>
                  <a:ext uri="{0D108BD9-81ED-4DB2-BD59-A6C34878D82A}">
                    <a16:rowId xmlns:a16="http://schemas.microsoft.com/office/drawing/2014/main" val="3044216561"/>
                  </a:ext>
                </a:extLst>
              </a:tr>
              <a:tr h="370840">
                <a:tc>
                  <a:txBody>
                    <a:bodyPr/>
                    <a:lstStyle/>
                    <a:p>
                      <a:pPr algn="l" fontAlgn="t"/>
                      <a:r>
                        <a:rPr lang="en-AU" sz="1100" b="1" dirty="0">
                          <a:solidFill>
                            <a:srgbClr val="00B0F0"/>
                          </a:solidFill>
                          <a:effectLst/>
                        </a:rPr>
                        <a:t>Alinta</a:t>
                      </a:r>
                    </a:p>
                  </a:txBody>
                  <a:tcPr marL="50800" marR="50800" marT="50800" marB="50800"/>
                </a:tc>
                <a:tc>
                  <a:txBody>
                    <a:bodyPr/>
                    <a:lstStyle/>
                    <a:p>
                      <a:pPr algn="l" fontAlgn="t"/>
                      <a:r>
                        <a:rPr lang="en-AU" sz="1100" b="0" i="0" dirty="0">
                          <a:effectLst/>
                        </a:rPr>
                        <a:t>Alinta Sales Channel Admin (L1)</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100" b="1" dirty="0">
                          <a:effectLst/>
                        </a:rPr>
                        <a:t>The person who creates and manages new third party sales channels; including product permissions and commission structures, on behalf of </a:t>
                      </a:r>
                      <a:r>
                        <a:rPr lang="en-AU" sz="1100" b="1" dirty="0">
                          <a:solidFill>
                            <a:srgbClr val="00B0F0"/>
                          </a:solidFill>
                          <a:effectLst/>
                        </a:rPr>
                        <a:t>Alinta</a:t>
                      </a:r>
                    </a:p>
                  </a:txBody>
                  <a:tcPr marL="50800" marR="50800" marT="50800" marB="50800"/>
                </a:tc>
                <a:tc>
                  <a:txBody>
                    <a:bodyPr/>
                    <a:lstStyle/>
                    <a:p>
                      <a:pPr algn="l" fontAlgn="t"/>
                      <a:r>
                        <a:rPr lang="en-AU" sz="1100" b="0" dirty="0">
                          <a:effectLst/>
                        </a:rPr>
                        <a:t>Ability to set up Third Party Sales Channels </a:t>
                      </a:r>
                      <a:r>
                        <a:rPr lang="en-AU" sz="1100" b="0" strike="noStrike" dirty="0">
                          <a:solidFill>
                            <a:srgbClr val="FF0000"/>
                          </a:solidFill>
                          <a:effectLst/>
                        </a:rPr>
                        <a:t>and users</a:t>
                      </a:r>
                    </a:p>
                    <a:p>
                      <a:pPr algn="l" fontAlgn="t"/>
                      <a:r>
                        <a:rPr lang="en-AU" sz="1100" b="0" dirty="0">
                          <a:effectLst/>
                        </a:rPr>
                        <a:t>Ability to Setup &amp; Edit Sales Channel to Product permissions</a:t>
                      </a:r>
                    </a:p>
                    <a:p>
                      <a:pPr algn="l" fontAlgn="t"/>
                      <a:r>
                        <a:rPr lang="en-AU" sz="1100" b="0" dirty="0">
                          <a:effectLst/>
                        </a:rPr>
                        <a:t>Ability to Setup &amp; Edit Sales Channel Commissions Structures</a:t>
                      </a:r>
                    </a:p>
                    <a:p>
                      <a:pPr algn="l" fontAlgn="t"/>
                      <a:r>
                        <a:rPr lang="en-AU" sz="1100" b="0" dirty="0">
                          <a:effectLst/>
                        </a:rPr>
                        <a:t>Ability To Generate Commission &amp; Reconciliation Reports</a:t>
                      </a:r>
                    </a:p>
                    <a:p>
                      <a:pPr algn="l" fontAlgn="t"/>
                      <a:r>
                        <a:rPr lang="en-AU" sz="1100" b="0" dirty="0">
                          <a:effectLst/>
                        </a:rPr>
                        <a:t>Ability To Generate B2B statement For Alinta to Distribute To Channel (commissions)</a:t>
                      </a:r>
                    </a:p>
                    <a:p>
                      <a:pPr marL="0" marR="0" lvl="0" indent="0" algn="l" defTabSz="914400" rtl="0" eaLnBrk="1" fontAlgn="t" latinLnBrk="0" hangingPunct="1">
                        <a:lnSpc>
                          <a:spcPct val="100000"/>
                        </a:lnSpc>
                        <a:spcBef>
                          <a:spcPts val="0"/>
                        </a:spcBef>
                        <a:spcAft>
                          <a:spcPts val="0"/>
                        </a:spcAft>
                        <a:buClrTx/>
                        <a:buSzTx/>
                        <a:buFontTx/>
                        <a:buNone/>
                        <a:tabLst/>
                        <a:defRPr/>
                      </a:pPr>
                      <a:r>
                        <a:rPr lang="en-AU" sz="1100" b="0" dirty="0">
                          <a:effectLst/>
                        </a:rPr>
                        <a:t>Ability To Run/View/Export Pipeline Reports for Sales Channel</a:t>
                      </a:r>
                    </a:p>
                    <a:p>
                      <a:pPr marL="0" marR="0" lvl="0" indent="0" algn="l" defTabSz="914400" rtl="0" eaLnBrk="1" fontAlgn="t" latinLnBrk="0" hangingPunct="1">
                        <a:lnSpc>
                          <a:spcPct val="100000"/>
                        </a:lnSpc>
                        <a:spcBef>
                          <a:spcPts val="0"/>
                        </a:spcBef>
                        <a:spcAft>
                          <a:spcPts val="0"/>
                        </a:spcAft>
                        <a:buClrTx/>
                        <a:buSzTx/>
                        <a:buFontTx/>
                        <a:buNone/>
                        <a:tabLst/>
                        <a:defRPr/>
                      </a:pPr>
                      <a:r>
                        <a:rPr lang="en-AU" sz="1100" b="0" dirty="0">
                          <a:effectLst/>
                        </a:rPr>
                        <a:t>Ability To Run/View/Export (with date range) Gross And Net Sales Reports for Sales Channel/s</a:t>
                      </a:r>
                    </a:p>
                    <a:p>
                      <a:pPr marL="0" marR="0" lvl="0" indent="0" algn="l" defTabSz="914400" rtl="0" eaLnBrk="1" fontAlgn="t" latinLnBrk="0" hangingPunct="1">
                        <a:lnSpc>
                          <a:spcPct val="100000"/>
                        </a:lnSpc>
                        <a:spcBef>
                          <a:spcPts val="0"/>
                        </a:spcBef>
                        <a:spcAft>
                          <a:spcPts val="0"/>
                        </a:spcAft>
                        <a:buClrTx/>
                        <a:buSzTx/>
                        <a:buFontTx/>
                        <a:buNone/>
                        <a:tabLst/>
                        <a:defRPr/>
                      </a:pPr>
                      <a:r>
                        <a:rPr lang="en-AU" sz="1100" b="0" i="0" dirty="0">
                          <a:solidFill>
                            <a:schemeClr val="tx1"/>
                          </a:solidFill>
                          <a:effectLst/>
                        </a:rPr>
                        <a:t>Ability to create &amp; edit Sales Scripting and Explicit Informed Consent (EIC)</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100" b="0" dirty="0">
                          <a:effectLst/>
                        </a:rPr>
                        <a:t>Today – team leader access </a:t>
                      </a:r>
                    </a:p>
                    <a:p>
                      <a:pPr marL="0" marR="0" lvl="0" indent="0" algn="l" defTabSz="914400" rtl="0" eaLnBrk="1" fontAlgn="t" latinLnBrk="0" hangingPunct="1">
                        <a:lnSpc>
                          <a:spcPct val="100000"/>
                        </a:lnSpc>
                        <a:spcBef>
                          <a:spcPts val="0"/>
                        </a:spcBef>
                        <a:spcAft>
                          <a:spcPts val="0"/>
                        </a:spcAft>
                        <a:buClrTx/>
                        <a:buSzTx/>
                        <a:buFontTx/>
                        <a:buNone/>
                        <a:tabLst/>
                        <a:defRPr/>
                      </a:pPr>
                      <a:r>
                        <a:rPr lang="en-AU" sz="1100" b="0" dirty="0">
                          <a:effectLst/>
                        </a:rPr>
                        <a:t>(Jay)</a:t>
                      </a:r>
                    </a:p>
                    <a:p>
                      <a:pPr algn="l" fontAlgn="t"/>
                      <a:r>
                        <a:rPr lang="en-AU" sz="1100" b="0" dirty="0">
                          <a:effectLst/>
                        </a:rPr>
                        <a:t>Dan, Aaron N, </a:t>
                      </a:r>
                    </a:p>
                  </a:txBody>
                  <a:tcPr marL="50800" marR="50800" marT="50800" marB="50800"/>
                </a:tc>
                <a:extLst>
                  <a:ext uri="{0D108BD9-81ED-4DB2-BD59-A6C34878D82A}">
                    <a16:rowId xmlns:a16="http://schemas.microsoft.com/office/drawing/2014/main" val="840430949"/>
                  </a:ext>
                </a:extLst>
              </a:tr>
              <a:tr h="370840">
                <a:tc>
                  <a:txBody>
                    <a:bodyPr/>
                    <a:lstStyle/>
                    <a:p>
                      <a:pPr algn="l" fontAlgn="t"/>
                      <a:r>
                        <a:rPr lang="en-AU" sz="1100" b="1" dirty="0">
                          <a:solidFill>
                            <a:srgbClr val="00B0F0"/>
                          </a:solidFill>
                          <a:effectLst/>
                        </a:rPr>
                        <a:t>Alinta</a:t>
                      </a:r>
                      <a:endParaRPr lang="en-AU" sz="1100" b="1" dirty="0">
                        <a:solidFill>
                          <a:srgbClr val="00B050"/>
                        </a:solidFill>
                        <a:effectLst/>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100" b="0" i="0" dirty="0">
                          <a:effectLst/>
                        </a:rPr>
                        <a:t>Alinta Sales Channel Admin (L2)</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endParaRPr lang="en-AU" sz="1100" b="1" dirty="0">
                        <a:solidFill>
                          <a:srgbClr val="00B050"/>
                        </a:solidFill>
                        <a:effectLst/>
                      </a:endParaRP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100" b="0" dirty="0">
                          <a:effectLst/>
                        </a:rPr>
                        <a:t>Access to create &amp; manage Third Party Sales Agent User accounts </a:t>
                      </a:r>
                    </a:p>
                    <a:p>
                      <a:pPr algn="l" fontAlgn="t"/>
                      <a:endParaRPr lang="en-AU" sz="1100" b="0" dirty="0">
                        <a:effectLst/>
                      </a:endParaRPr>
                    </a:p>
                  </a:txBody>
                  <a:tcPr marL="50800" marR="50800" marT="50800" marB="50800"/>
                </a:tc>
                <a:tc>
                  <a:txBody>
                    <a:bodyPr/>
                    <a:lstStyle/>
                    <a:p>
                      <a:pPr algn="l" fontAlgn="t"/>
                      <a:endParaRPr lang="en-AU" sz="1100" b="0" dirty="0">
                        <a:effectLst/>
                      </a:endParaRPr>
                    </a:p>
                  </a:txBody>
                  <a:tcPr marL="50800" marR="50800" marT="50800" marB="50800"/>
                </a:tc>
                <a:extLst>
                  <a:ext uri="{0D108BD9-81ED-4DB2-BD59-A6C34878D82A}">
                    <a16:rowId xmlns:a16="http://schemas.microsoft.com/office/drawing/2014/main" val="3241549289"/>
                  </a:ext>
                </a:extLst>
              </a:tr>
              <a:tr h="370840">
                <a:tc>
                  <a:txBody>
                    <a:bodyPr/>
                    <a:lstStyle/>
                    <a:p>
                      <a:pPr algn="l" fontAlgn="t"/>
                      <a:r>
                        <a:rPr lang="en-AU" sz="1100" b="1" dirty="0">
                          <a:solidFill>
                            <a:srgbClr val="00B050"/>
                          </a:solidFill>
                          <a:effectLst/>
                        </a:rPr>
                        <a:t>Third Party Sales Channel</a:t>
                      </a:r>
                    </a:p>
                  </a:txBody>
                  <a:tcPr marL="50800" marR="50800" marT="50800" marB="50800"/>
                </a:tc>
                <a:tc>
                  <a:txBody>
                    <a:bodyPr/>
                    <a:lstStyle/>
                    <a:p>
                      <a:pPr algn="l" fontAlgn="t"/>
                      <a:r>
                        <a:rPr lang="en-AU" sz="1100" b="0" dirty="0">
                          <a:effectLst/>
                        </a:rPr>
                        <a:t>Sales Channel Admin</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100" b="1" dirty="0">
                          <a:effectLst/>
                        </a:rPr>
                        <a:t>The person who creates and manages user accounts and generates reports on behalf of a </a:t>
                      </a:r>
                      <a:r>
                        <a:rPr lang="en-AU" sz="1100" b="1" dirty="0">
                          <a:solidFill>
                            <a:srgbClr val="00B050"/>
                          </a:solidFill>
                          <a:effectLst/>
                        </a:rPr>
                        <a:t>third party sales channel</a:t>
                      </a:r>
                    </a:p>
                  </a:txBody>
                  <a:tcPr marL="50800" marR="50800" marT="50800" marB="50800"/>
                </a:tc>
                <a:tc>
                  <a:txBody>
                    <a:bodyPr/>
                    <a:lstStyle/>
                    <a:p>
                      <a:pPr algn="l" fontAlgn="t"/>
                      <a:r>
                        <a:rPr lang="en-AU" sz="1100" b="0" dirty="0">
                          <a:effectLst/>
                        </a:rPr>
                        <a:t>Access to create &amp; manage </a:t>
                      </a:r>
                      <a:r>
                        <a:rPr lang="en-AU" sz="1100" b="0" dirty="0">
                          <a:solidFill>
                            <a:srgbClr val="FF0000"/>
                          </a:solidFill>
                          <a:effectLst/>
                        </a:rPr>
                        <a:t>Third Sales Channel User accounts </a:t>
                      </a:r>
                    </a:p>
                    <a:p>
                      <a:pPr algn="l" fontAlgn="t"/>
                      <a:r>
                        <a:rPr lang="en-AU" sz="1100" b="0" dirty="0">
                          <a:effectLst/>
                        </a:rPr>
                        <a:t>Ability To Run/View/Export Commission &amp; Reconciliation Reports</a:t>
                      </a:r>
                    </a:p>
                    <a:p>
                      <a:pPr algn="l" fontAlgn="t"/>
                      <a:r>
                        <a:rPr lang="en-AU" sz="1100" b="0" dirty="0">
                          <a:effectLst/>
                        </a:rPr>
                        <a:t>Ability To Run/View/Export Pipeline Reports </a:t>
                      </a:r>
                    </a:p>
                    <a:p>
                      <a:pPr algn="l" fontAlgn="t"/>
                      <a:r>
                        <a:rPr lang="en-AU" sz="1100" b="0" dirty="0">
                          <a:effectLst/>
                        </a:rPr>
                        <a:t>Ability To Run/View/Export (with date range) Gross And Net Sales Reports</a:t>
                      </a:r>
                    </a:p>
                    <a:p>
                      <a:pPr marL="0" marR="0" lvl="0" indent="0" algn="l" defTabSz="914400" rtl="0" eaLnBrk="1" fontAlgn="t" latinLnBrk="0" hangingPunct="1">
                        <a:lnSpc>
                          <a:spcPct val="100000"/>
                        </a:lnSpc>
                        <a:spcBef>
                          <a:spcPts val="0"/>
                        </a:spcBef>
                        <a:spcAft>
                          <a:spcPts val="0"/>
                        </a:spcAft>
                        <a:buClrTx/>
                        <a:buSzTx/>
                        <a:buFontTx/>
                        <a:buNone/>
                        <a:tabLst/>
                        <a:defRPr/>
                      </a:pPr>
                      <a:r>
                        <a:rPr lang="en-AU" sz="1100" b="0" dirty="0">
                          <a:solidFill>
                            <a:srgbClr val="FF0000"/>
                          </a:solidFill>
                          <a:effectLst/>
                        </a:rPr>
                        <a:t>Check with security whether we can allow third party channels to create and manage new users?</a:t>
                      </a:r>
                    </a:p>
                  </a:txBody>
                  <a:tcPr marL="50800" marR="50800" marT="50800" marB="50800"/>
                </a:tc>
                <a:tc>
                  <a:txBody>
                    <a:bodyPr/>
                    <a:lstStyle/>
                    <a:p>
                      <a:pPr algn="l" fontAlgn="t"/>
                      <a:r>
                        <a:rPr lang="en-AU" sz="1100" b="0" dirty="0">
                          <a:effectLst/>
                        </a:rPr>
                        <a:t>TSA – via Ellie Dickenson</a:t>
                      </a:r>
                    </a:p>
                    <a:p>
                      <a:pPr algn="l" fontAlgn="t"/>
                      <a:r>
                        <a:rPr lang="en-AU" sz="1100" b="0" dirty="0" err="1">
                          <a:effectLst/>
                        </a:rPr>
                        <a:t>Salesmate</a:t>
                      </a:r>
                      <a:r>
                        <a:rPr lang="en-AU" sz="1100" b="0" dirty="0">
                          <a:effectLst/>
                        </a:rPr>
                        <a:t> Via Pen Fraser</a:t>
                      </a:r>
                    </a:p>
                  </a:txBody>
                  <a:tcPr marL="50800" marR="50800" marT="50800" marB="50800"/>
                </a:tc>
                <a:extLst>
                  <a:ext uri="{0D108BD9-81ED-4DB2-BD59-A6C34878D82A}">
                    <a16:rowId xmlns:a16="http://schemas.microsoft.com/office/drawing/2014/main" val="3750277573"/>
                  </a:ext>
                </a:extLst>
              </a:tr>
              <a:tr h="370840">
                <a:tc>
                  <a:txBody>
                    <a:bodyPr/>
                    <a:lstStyle/>
                    <a:p>
                      <a:pPr algn="l" fontAlgn="t"/>
                      <a:r>
                        <a:rPr lang="en-AU" sz="1100" b="1" dirty="0">
                          <a:solidFill>
                            <a:srgbClr val="00B050"/>
                          </a:solidFill>
                          <a:effectLst/>
                        </a:rPr>
                        <a:t>Third Party Sales Channel</a:t>
                      </a:r>
                    </a:p>
                  </a:txBody>
                  <a:tcPr marL="50800" marR="50800" marT="50800" marB="50800"/>
                </a:tc>
                <a:tc>
                  <a:txBody>
                    <a:bodyPr/>
                    <a:lstStyle/>
                    <a:p>
                      <a:pPr algn="l" fontAlgn="t"/>
                      <a:r>
                        <a:rPr lang="en-AU" sz="1100" b="0" dirty="0">
                          <a:effectLst/>
                        </a:rPr>
                        <a:t>Sales Channel User (L1)</a:t>
                      </a:r>
                    </a:p>
                  </a:txBody>
                  <a:tcPr marL="50800" marR="50800" marT="50800" marB="508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100" b="1" dirty="0">
                          <a:effectLst/>
                        </a:rPr>
                        <a:t>The person who facilitates a sale on behalf of a </a:t>
                      </a:r>
                      <a:r>
                        <a:rPr lang="en-AU" sz="1100" b="1" dirty="0">
                          <a:solidFill>
                            <a:srgbClr val="00B050"/>
                          </a:solidFill>
                          <a:effectLst/>
                        </a:rPr>
                        <a:t>third party sales channel</a:t>
                      </a:r>
                    </a:p>
                  </a:txBody>
                  <a:tcPr marL="50800" marR="50800" marT="50800" marB="50800"/>
                </a:tc>
                <a:tc>
                  <a:txBody>
                    <a:bodyPr/>
                    <a:lstStyle/>
                    <a:p>
                      <a:pPr algn="l" fontAlgn="t"/>
                      <a:r>
                        <a:rPr lang="en-AU" sz="1100" b="0" dirty="0">
                          <a:effectLst/>
                        </a:rPr>
                        <a:t>Write access for the individual complete a sale for a customer….</a:t>
                      </a:r>
                    </a:p>
                    <a:p>
                      <a:pPr algn="l" fontAlgn="t"/>
                      <a:r>
                        <a:rPr lang="en-AU" sz="1100" b="0" dirty="0">
                          <a:effectLst/>
                        </a:rPr>
                        <a:t>Account management including password</a:t>
                      </a:r>
                    </a:p>
                    <a:p>
                      <a:pPr algn="l" fontAlgn="t"/>
                      <a:r>
                        <a:rPr lang="en-AU" sz="1100" b="0" dirty="0">
                          <a:effectLst/>
                        </a:rPr>
                        <a:t>Sales exceptions?</a:t>
                      </a:r>
                    </a:p>
                  </a:txBody>
                  <a:tcPr marL="50800" marR="50800" marT="50800" marB="50800"/>
                </a:tc>
                <a:tc>
                  <a:txBody>
                    <a:bodyPr/>
                    <a:lstStyle/>
                    <a:p>
                      <a:pPr algn="l" fontAlgn="t"/>
                      <a:endParaRPr lang="en-AU" sz="1100" b="0" dirty="0">
                        <a:effectLst/>
                      </a:endParaRPr>
                    </a:p>
                  </a:txBody>
                  <a:tcPr marL="50800" marR="50800" marT="50800" marB="50800"/>
                </a:tc>
                <a:extLst>
                  <a:ext uri="{0D108BD9-81ED-4DB2-BD59-A6C34878D82A}">
                    <a16:rowId xmlns:a16="http://schemas.microsoft.com/office/drawing/2014/main" val="3619968419"/>
                  </a:ext>
                </a:extLst>
              </a:tr>
              <a:tr h="370840">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100" b="1" dirty="0">
                          <a:solidFill>
                            <a:srgbClr val="00B050"/>
                          </a:solidFill>
                          <a:effectLst/>
                        </a:rPr>
                        <a:t>Third Party Sales Channel</a:t>
                      </a:r>
                    </a:p>
                  </a:txBody>
                  <a:tcPr marL="50800" marR="50800" marT="50800" marB="50800"/>
                </a:tc>
                <a:tc>
                  <a:txBody>
                    <a:bodyPr/>
                    <a:lstStyle/>
                    <a:p>
                      <a:pPr algn="l" fontAlgn="t"/>
                      <a:r>
                        <a:rPr lang="en-AU" sz="1100" b="0" i="0" dirty="0">
                          <a:effectLst/>
                        </a:rPr>
                        <a:t>Sales Channel User (L2)</a:t>
                      </a:r>
                    </a:p>
                  </a:txBody>
                  <a:tcPr marL="50800" marR="50800" marT="50800" marB="50800"/>
                </a:tc>
                <a:tc>
                  <a:txBody>
                    <a:bodyPr/>
                    <a:lstStyle/>
                    <a:p>
                      <a:pPr algn="l" fontAlgn="t"/>
                      <a:endParaRPr lang="en-AU" sz="1100" b="0" i="1" dirty="0">
                        <a:solidFill>
                          <a:schemeClr val="tx1"/>
                        </a:solidFill>
                        <a:effectLst/>
                      </a:endParaRPr>
                    </a:p>
                  </a:txBody>
                  <a:tcPr marL="50800" marR="50800" marT="50800" marB="50800"/>
                </a:tc>
                <a:tc>
                  <a:txBody>
                    <a:bodyPr/>
                    <a:lstStyle/>
                    <a:p>
                      <a:pPr algn="l" fontAlgn="t"/>
                      <a:r>
                        <a:rPr lang="en-AU" sz="1100" b="0" i="1" dirty="0">
                          <a:solidFill>
                            <a:schemeClr val="tx1"/>
                          </a:solidFill>
                          <a:effectLst/>
                        </a:rPr>
                        <a:t>Access for individual to get data to produce a quote…. But not complete a sale</a:t>
                      </a:r>
                    </a:p>
                  </a:txBody>
                  <a:tcPr marL="50800" marR="50800" marT="50800" marB="50800"/>
                </a:tc>
                <a:tc>
                  <a:txBody>
                    <a:bodyPr/>
                    <a:lstStyle/>
                    <a:p>
                      <a:pPr algn="l" fontAlgn="t"/>
                      <a:endParaRPr lang="en-AU" sz="1100" b="0" i="1" dirty="0">
                        <a:solidFill>
                          <a:schemeClr val="tx1"/>
                        </a:solidFill>
                        <a:effectLst/>
                      </a:endParaRPr>
                    </a:p>
                  </a:txBody>
                  <a:tcPr marL="50800" marR="50800" marT="50800" marB="50800"/>
                </a:tc>
                <a:extLst>
                  <a:ext uri="{0D108BD9-81ED-4DB2-BD59-A6C34878D82A}">
                    <a16:rowId xmlns:a16="http://schemas.microsoft.com/office/drawing/2014/main" val="1834905493"/>
                  </a:ext>
                </a:extLst>
              </a:tr>
            </a:tbl>
          </a:graphicData>
        </a:graphic>
      </p:graphicFrame>
    </p:spTree>
    <p:extLst>
      <p:ext uri="{BB962C8B-B14F-4D97-AF65-F5344CB8AC3E}">
        <p14:creationId xmlns:p14="http://schemas.microsoft.com/office/powerpoint/2010/main" val="1931347402"/>
      </p:ext>
    </p:extLst>
  </p:cSld>
  <p:clrMapOvr>
    <a:masterClrMapping/>
  </p:clrMapOvr>
</p:sld>
</file>

<file path=ppt/theme/theme1.xml><?xml version="1.0" encoding="utf-8"?>
<a:theme xmlns:a="http://schemas.openxmlformats.org/drawingml/2006/main" name="Office Theme">
  <a:themeElements>
    <a:clrScheme name="Alinta Energy Colour Pack">
      <a:dk1>
        <a:srgbClr val="454645"/>
      </a:dk1>
      <a:lt1>
        <a:srgbClr val="FFFFFF"/>
      </a:lt1>
      <a:dk2>
        <a:srgbClr val="454645"/>
      </a:dk2>
      <a:lt2>
        <a:srgbClr val="E7E6E6"/>
      </a:lt2>
      <a:accent1>
        <a:srgbClr val="F67C2B"/>
      </a:accent1>
      <a:accent2>
        <a:srgbClr val="00A3D9"/>
      </a:accent2>
      <a:accent3>
        <a:srgbClr val="767776"/>
      </a:accent3>
      <a:accent4>
        <a:srgbClr val="FFD74F"/>
      </a:accent4>
      <a:accent5>
        <a:srgbClr val="F7901E"/>
      </a:accent5>
      <a:accent6>
        <a:srgbClr val="BFC0BE"/>
      </a:accent6>
      <a:hlink>
        <a:srgbClr val="F67C2B"/>
      </a:hlink>
      <a:folHlink>
        <a:srgbClr val="00A3DA"/>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Template - Internal - Orange [Read-Only]" id="{C0ABCB2B-1D6A-4F63-AB46-2E616CABE006}" vid="{2CB31A9C-A52C-4818-960D-5173FC6869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Alinta Energy Document" ma:contentTypeID="0x010100FAC5CA2A82551B4B82C87C186943959D002C104A7D9EEB5B44AE1FE5EAB66DEF67" ma:contentTypeVersion="37" ma:contentTypeDescription="" ma:contentTypeScope="" ma:versionID="74e7d117bd84006b51aa9b45e08c987b">
  <xsd:schema xmlns:xsd="http://www.w3.org/2001/XMLSchema" xmlns:xs="http://www.w3.org/2001/XMLSchema" xmlns:p="http://schemas.microsoft.com/office/2006/metadata/properties" xmlns:ns2="9f8dd800-87ac-4612-9118-b6f030105f00" xmlns:ns3="e082dd0e-3c4c-44f9-8d5a-439430833cb3" targetNamespace="http://schemas.microsoft.com/office/2006/metadata/properties" ma:root="true" ma:fieldsID="725f1461e2c2f257370e156d53fde34c" ns2:_="" ns3:_="">
    <xsd:import namespace="9f8dd800-87ac-4612-9118-b6f030105f00"/>
    <xsd:import namespace="e082dd0e-3c4c-44f9-8d5a-439430833cb3"/>
    <xsd:element name="properties">
      <xsd:complexType>
        <xsd:sequence>
          <xsd:element name="documentManagement">
            <xsd:complexType>
              <xsd:all>
                <xsd:element ref="ns2:c5f31951f8a74f12a5b00a30c7c26f18" minOccurs="0"/>
                <xsd:element ref="ns2:TaxCatchAll" minOccurs="0"/>
                <xsd:element ref="ns2:TaxCatchAllLabel" minOccurs="0"/>
                <xsd:element ref="ns3:TemplateType" minOccurs="0"/>
                <xsd:element ref="ns3:OldAddres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f8dd800-87ac-4612-9118-b6f030105f00" elementFormDefault="qualified">
    <xsd:import namespace="http://schemas.microsoft.com/office/2006/documentManagement/types"/>
    <xsd:import namespace="http://schemas.microsoft.com/office/infopath/2007/PartnerControls"/>
    <xsd:element name="c5f31951f8a74f12a5b00a30c7c26f18" ma:index="8" nillable="true" ma:taxonomy="true" ma:internalName="c5f31951f8a74f12a5b00a30c7c26f18" ma:taxonomyFieldName="OfficeLocation" ma:displayName="Footer Address Location" ma:default="" ma:fieldId="{c5f31951-f8a7-4f12-a5b0-0a30c7c26f18}" ma:sspId="8dce7104-8087-4736-8b85-f4ed720e3c98" ma:termSetId="6ff3772d-0031-4833-825a-dff7a5873878" ma:anchorId="00000000-0000-0000-0000-000000000000" ma:open="false" ma:isKeyword="false">
      <xsd:complexType>
        <xsd:sequence>
          <xsd:element ref="pc:Terms" minOccurs="0" maxOccurs="1"/>
        </xsd:sequence>
      </xsd:complexType>
    </xsd:element>
    <xsd:element name="TaxCatchAll" ma:index="9" nillable="true" ma:displayName="Taxonomy Catch All Column" ma:hidden="true" ma:list="{6efc0417-3c83-416c-8708-316373141c80}" ma:internalName="TaxCatchAll" ma:showField="CatchAllData" ma:web="01543f1b-f18a-4b65-b871-f76b3bcd8b78">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6efc0417-3c83-416c-8708-316373141c80}" ma:internalName="TaxCatchAllLabel" ma:readOnly="true" ma:showField="CatchAllDataLabel" ma:web="01543f1b-f18a-4b65-b871-f76b3bcd8b78">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e082dd0e-3c4c-44f9-8d5a-439430833cb3" elementFormDefault="qualified">
    <xsd:import namespace="http://schemas.microsoft.com/office/2006/documentManagement/types"/>
    <xsd:import namespace="http://schemas.microsoft.com/office/infopath/2007/PartnerControls"/>
    <xsd:element name="TemplateType" ma:index="12" nillable="true" ma:displayName="Template Type" ma:default="Boardpaper" ma:format="Dropdown" ma:internalName="TemplateType">
      <xsd:simpleType>
        <xsd:restriction base="dms:Choice">
          <xsd:enumeration value="Boardpaper"/>
          <xsd:enumeration value="Letterhead"/>
          <xsd:enumeration value="Memo"/>
          <xsd:enumeration value="Presentation"/>
          <xsd:enumeration value="Fax"/>
        </xsd:restriction>
      </xsd:simpleType>
    </xsd:element>
    <xsd:element name="OldAddress" ma:index="13" nillable="true" ma:displayName="Old Address" ma:default="0" ma:internalName="OldAddress">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9f8dd800-87ac-4612-9118-b6f030105f00"/>
    <c5f31951f8a74f12a5b00a30c7c26f18 xmlns="9f8dd800-87ac-4612-9118-b6f030105f00">
      <Terms xmlns="http://schemas.microsoft.com/office/infopath/2007/PartnerControls"/>
    </c5f31951f8a74f12a5b00a30c7c26f18>
    <TemplateType xmlns="e082dd0e-3c4c-44f9-8d5a-439430833cb3">Presentation</TemplateType>
    <OldAddress xmlns="e082dd0e-3c4c-44f9-8d5a-439430833cb3">false</OldAddress>
  </documentManagement>
</p:properties>
</file>

<file path=customXml/itemProps1.xml><?xml version="1.0" encoding="utf-8"?>
<ds:datastoreItem xmlns:ds="http://schemas.openxmlformats.org/officeDocument/2006/customXml" ds:itemID="{B88D8D44-2385-4C5A-9805-D1E24F6CAEDC}">
  <ds:schemaRefs>
    <ds:schemaRef ds:uri="http://schemas.microsoft.com/sharepoint/v3/contenttype/forms"/>
  </ds:schemaRefs>
</ds:datastoreItem>
</file>

<file path=customXml/itemProps2.xml><?xml version="1.0" encoding="utf-8"?>
<ds:datastoreItem xmlns:ds="http://schemas.openxmlformats.org/officeDocument/2006/customXml" ds:itemID="{4FA1B98E-AF3E-408B-A004-B242752B7D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f8dd800-87ac-4612-9118-b6f030105f00"/>
    <ds:schemaRef ds:uri="e082dd0e-3c4c-44f9-8d5a-439430833cb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23437B3-1088-4F59-A900-AFE447E28730}">
  <ds:schemaRefs>
    <ds:schemaRef ds:uri="http://schemas.microsoft.com/office/2006/metadata/properties"/>
    <ds:schemaRef ds:uri="http://schemas.microsoft.com/office/infopath/2007/PartnerControls"/>
    <ds:schemaRef ds:uri="9f8dd800-87ac-4612-9118-b6f030105f00"/>
    <ds:schemaRef ds:uri="e082dd0e-3c4c-44f9-8d5a-439430833cb3"/>
  </ds:schemaRefs>
</ds:datastoreItem>
</file>

<file path=docProps/app.xml><?xml version="1.0" encoding="utf-8"?>
<Properties xmlns="http://schemas.openxmlformats.org/officeDocument/2006/extended-properties" xmlns:vt="http://schemas.openxmlformats.org/officeDocument/2006/docPropsVTypes">
  <Template>Website upgrade</Template>
  <TotalTime>0</TotalTime>
  <Words>802</Words>
  <Application>Microsoft Office PowerPoint</Application>
  <PresentationFormat>Widescreen</PresentationFormat>
  <Paragraphs>115</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Century Gothic</vt:lpstr>
      <vt:lpstr>Office Theme</vt:lpstr>
      <vt:lpstr>Alinta Sales Tool User Roles workshop</vt:lpstr>
      <vt:lpstr>Agenda</vt:lpstr>
      <vt:lpstr>AST - Product vision </vt:lpstr>
      <vt:lpstr>User Groups &amp; Roles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&lt;&lt;Project Name&gt;&gt; Date</dc:title>
  <dc:creator>Chandra, Sharmila</dc:creator>
  <cp:lastModifiedBy>Denny, Natasha</cp:lastModifiedBy>
  <cp:revision>103</cp:revision>
  <dcterms:created xsi:type="dcterms:W3CDTF">2018-12-03T21:44:58Z</dcterms:created>
  <dcterms:modified xsi:type="dcterms:W3CDTF">2020-07-09T04:12:26Z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0x010100FAC5CA2A82551B4B82C87C186943959D002C104A7D9EEB5B44AE1FE5EAB66DEF67</vt:lpwstr>
  </property>
  <property fmtid="{D5CDD505-2E9C-101B-9397-08002B2CF9AE}" pid="3" name="OfficeLocation">
    <vt:lpwstr/>
  </property>
</Properties>
</file>